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3" r:id="rId4"/>
    <p:sldId id="289" r:id="rId5"/>
    <p:sldId id="282" r:id="rId6"/>
    <p:sldId id="290" r:id="rId7"/>
    <p:sldId id="291" r:id="rId8"/>
    <p:sldId id="293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68EF1-750F-4A65-9D8A-0810E3F7C738}" v="167" dt="2023-01-17T04:15:40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C9668EF1-750F-4A65-9D8A-0810E3F7C738}"/>
    <pc:docChg chg="undo custSel delSld modSld">
      <pc:chgData name="Michael Kuniega" userId="999f7fd1-0dc3-4cba-81fd-6a42a8d75a98" providerId="ADAL" clId="{C9668EF1-750F-4A65-9D8A-0810E3F7C738}" dt="2023-01-17T04:15:40.469" v="1054"/>
      <pc:docMkLst>
        <pc:docMk/>
      </pc:docMkLst>
      <pc:sldChg chg="addSp delSp modSp mod">
        <pc:chgData name="Michael Kuniega" userId="999f7fd1-0dc3-4cba-81fd-6a42a8d75a98" providerId="ADAL" clId="{C9668EF1-750F-4A65-9D8A-0810E3F7C738}" dt="2023-01-17T03:41:17.469" v="49"/>
        <pc:sldMkLst>
          <pc:docMk/>
          <pc:sldMk cId="3265181344" sldId="270"/>
        </pc:sldMkLst>
        <pc:grpChg chg="del mod">
          <ac:chgData name="Michael Kuniega" userId="999f7fd1-0dc3-4cba-81fd-6a42a8d75a98" providerId="ADAL" clId="{C9668EF1-750F-4A65-9D8A-0810E3F7C738}" dt="2023-01-17T03:40:48.245" v="25"/>
          <ac:grpSpMkLst>
            <pc:docMk/>
            <pc:sldMk cId="3265181344" sldId="270"/>
            <ac:grpSpMk id="23" creationId="{098452F0-3524-0006-3EFA-902AC06B62F4}"/>
          </ac:grpSpMkLst>
        </pc:grpChg>
        <pc:grpChg chg="del mod">
          <ac:chgData name="Michael Kuniega" userId="999f7fd1-0dc3-4cba-81fd-6a42a8d75a98" providerId="ADAL" clId="{C9668EF1-750F-4A65-9D8A-0810E3F7C738}" dt="2023-01-17T03:41:17.469" v="49"/>
          <ac:grpSpMkLst>
            <pc:docMk/>
            <pc:sldMk cId="3265181344" sldId="270"/>
            <ac:grpSpMk id="29" creationId="{745A9ED9-0144-86F9-1B94-966E02290EB9}"/>
          </ac:grpSpMkLst>
        </pc:grpChg>
        <pc:grpChg chg="mod">
          <ac:chgData name="Michael Kuniega" userId="999f7fd1-0dc3-4cba-81fd-6a42a8d75a98" providerId="ADAL" clId="{C9668EF1-750F-4A65-9D8A-0810E3F7C738}" dt="2023-01-17T03:41:17.469" v="49"/>
          <ac:grpSpMkLst>
            <pc:docMk/>
            <pc:sldMk cId="3265181344" sldId="270"/>
            <ac:grpSpMk id="53" creationId="{B19B14B7-23FE-3BA4-A880-FD4B630B9EEB}"/>
          </ac:grpSpMkLst>
        </pc:grp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3" creationId="{C7FF273F-C6C1-8F5C-BAFC-1038D507F74B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4" creationId="{91EA704D-DEA1-0B10-9A58-9BC8846E6E8D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5" creationId="{0272834E-D2D9-71CF-E671-B0DFADC93E64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6" creationId="{04D4F7F5-C87A-E00E-E442-9ABCD4857504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8" creationId="{7F5DFD19-A829-B5BD-5A32-B98D7F6B7DD8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9" creationId="{C9EF08A6-A0BA-16FA-E1DE-F35431BFFDF7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10" creationId="{E053D7A8-6E63-7860-1ECC-275C8B78E13A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11" creationId="{FE39D9B4-D33D-6D36-A538-9DA44BD8D387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12" creationId="{DD45AB24-4A47-D44C-CE1C-235F0EC7C4F0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13" creationId="{114483C5-5B62-4730-E8FE-78CDE1B82609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14" creationId="{34350E73-A3AC-63B3-8320-BC813BCF1D73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15" creationId="{5563EBAD-0522-8DBC-5E8E-BC77259A5DF6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16" creationId="{2DF7C6CF-6CB3-7986-6A10-13AEEA30C9D8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17" creationId="{359824BB-7BA8-3EFD-976A-8761719457E3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18" creationId="{65E50275-0E45-0319-31A1-B87976FD20FB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19" creationId="{C7E2D4B1-D12F-003C-3071-A77CFB2F3042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20" creationId="{CE24FEF6-A2EA-0266-1EDF-7AD5B7E10E45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21" creationId="{90185FE6-AD01-4F86-B1AE-FB1E90528503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22" creationId="{7B21D39C-DD7A-D58A-C8EC-7F0B7BDF3268}"/>
          </ac:inkMkLst>
        </pc:inkChg>
        <pc:inkChg chg="add">
          <ac:chgData name="Michael Kuniega" userId="999f7fd1-0dc3-4cba-81fd-6a42a8d75a98" providerId="ADAL" clId="{C9668EF1-750F-4A65-9D8A-0810E3F7C738}" dt="2023-01-17T03:40:40.674" v="20" actId="9405"/>
          <ac:inkMkLst>
            <pc:docMk/>
            <pc:sldMk cId="3265181344" sldId="270"/>
            <ac:inkMk id="24" creationId="{C3682997-2A37-770E-26C6-8F3208B41D6C}"/>
          </ac:inkMkLst>
        </pc:inkChg>
        <pc:inkChg chg="add">
          <ac:chgData name="Michael Kuniega" userId="999f7fd1-0dc3-4cba-81fd-6a42a8d75a98" providerId="ADAL" clId="{C9668EF1-750F-4A65-9D8A-0810E3F7C738}" dt="2023-01-17T03:40:42.368" v="21" actId="9405"/>
          <ac:inkMkLst>
            <pc:docMk/>
            <pc:sldMk cId="3265181344" sldId="270"/>
            <ac:inkMk id="25" creationId="{A25D6FCB-24A5-F7B2-C59F-D65BB264D5F8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26" creationId="{F8C7A08F-94B5-804E-BADC-7503247676E9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27" creationId="{9316C4D7-1400-13A7-A86E-154F265EC702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28" creationId="{401A414D-46EE-CFC6-4C38-5339336F8CE6}"/>
          </ac:inkMkLst>
        </pc:inkChg>
        <pc:inkChg chg="add">
          <ac:chgData name="Michael Kuniega" userId="999f7fd1-0dc3-4cba-81fd-6a42a8d75a98" providerId="ADAL" clId="{C9668EF1-750F-4A65-9D8A-0810E3F7C738}" dt="2023-01-17T03:40:56.454" v="26" actId="9405"/>
          <ac:inkMkLst>
            <pc:docMk/>
            <pc:sldMk cId="3265181344" sldId="270"/>
            <ac:inkMk id="30" creationId="{ACCAE8E6-3BE7-4FE7-5D85-4C9D10A9B706}"/>
          </ac:inkMkLst>
        </pc:inkChg>
        <pc:inkChg chg="add">
          <ac:chgData name="Michael Kuniega" userId="999f7fd1-0dc3-4cba-81fd-6a42a8d75a98" providerId="ADAL" clId="{C9668EF1-750F-4A65-9D8A-0810E3F7C738}" dt="2023-01-17T03:41:01.587" v="27" actId="9405"/>
          <ac:inkMkLst>
            <pc:docMk/>
            <pc:sldMk cId="3265181344" sldId="270"/>
            <ac:inkMk id="31" creationId="{FC5A5D99-BFF7-9DDB-4C09-3B88235863FB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32" creationId="{D7159700-27BD-43CE-E0EF-C1E536487F6A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33" creationId="{BC73A092-197A-4A39-1692-BAD312BC6ABD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34" creationId="{A0A5B053-5283-1DDF-7FB9-51B24F8A24D2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35" creationId="{446A313F-E9AC-0454-123E-926449A99EF0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36" creationId="{9B775D6A-63AF-7D31-7373-87430EC231A2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37" creationId="{9BF91130-55FB-C25F-4FF7-42836D8AD3A7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38" creationId="{1936CA37-859A-0D59-8448-D992404131FE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39" creationId="{567D0E73-8AFC-0F0A-F447-419F5E8D132A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40" creationId="{64DDA65F-4011-67C5-8FDE-F702AF20E124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41" creationId="{4D51FE61-E5BB-6E27-01F4-66AEDBF45DC6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42" creationId="{8A28BB2B-8B39-36BB-99C9-D8F31A20FBF2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43" creationId="{C8C40BD2-9869-4445-87CC-3BCE55A0B790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44" creationId="{FEBFAE7A-E5F8-AC27-4CC4-C5DA5EA159B3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45" creationId="{18FF51C3-909C-B257-46F2-5156B7BC13D1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46" creationId="{2A7A66AD-26A5-8850-9A6C-59F74F1B0DB7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47" creationId="{AE600042-123C-8738-EB4C-3335528A6554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48" creationId="{566FDB71-1EAD-238C-C957-17B0A1F946D6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49" creationId="{C3CD6551-BCDD-5625-9B90-CDA8258FD34A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50" creationId="{74FB73D8-6ABD-E5F8-BE29-B6FE5175B8B8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51" creationId="{99F4BF32-1A11-B5E0-D18E-29B9539E3D50}"/>
          </ac:inkMkLst>
        </pc:inkChg>
        <pc:inkChg chg="add mod">
          <ac:chgData name="Michael Kuniega" userId="999f7fd1-0dc3-4cba-81fd-6a42a8d75a98" providerId="ADAL" clId="{C9668EF1-750F-4A65-9D8A-0810E3F7C738}" dt="2023-01-17T03:41:17.469" v="49"/>
          <ac:inkMkLst>
            <pc:docMk/>
            <pc:sldMk cId="3265181344" sldId="270"/>
            <ac:inkMk id="52" creationId="{AE495793-E0B9-450B-DCB9-B1FFF2E0CC0E}"/>
          </ac:inkMkLst>
        </pc:inkChg>
      </pc:sldChg>
      <pc:sldChg chg="addSp delSp modSp mod">
        <pc:chgData name="Michael Kuniega" userId="999f7fd1-0dc3-4cba-81fd-6a42a8d75a98" providerId="ADAL" clId="{C9668EF1-750F-4A65-9D8A-0810E3F7C738}" dt="2023-01-17T03:45:22.637" v="195"/>
        <pc:sldMkLst>
          <pc:docMk/>
          <pc:sldMk cId="2613639096" sldId="282"/>
        </pc:sldMkLst>
        <pc:grpChg chg="del mod">
          <ac:chgData name="Michael Kuniega" userId="999f7fd1-0dc3-4cba-81fd-6a42a8d75a98" providerId="ADAL" clId="{C9668EF1-750F-4A65-9D8A-0810E3F7C738}" dt="2023-01-17T03:43:12.487" v="80"/>
          <ac:grpSpMkLst>
            <pc:docMk/>
            <pc:sldMk cId="2613639096" sldId="282"/>
            <ac:grpSpMk id="21" creationId="{A0599249-476E-2A2F-4673-C9A95FA9A38B}"/>
          </ac:grpSpMkLst>
        </pc:grpChg>
        <pc:grpChg chg="mod">
          <ac:chgData name="Michael Kuniega" userId="999f7fd1-0dc3-4cba-81fd-6a42a8d75a98" providerId="ADAL" clId="{C9668EF1-750F-4A65-9D8A-0810E3F7C738}" dt="2023-01-17T03:43:00.804" v="76"/>
          <ac:grpSpMkLst>
            <pc:docMk/>
            <pc:sldMk cId="2613639096" sldId="282"/>
            <ac:grpSpMk id="27" creationId="{6EFD34EA-F95D-C8C3-DC34-3A7A8673FD5E}"/>
          </ac:grpSpMkLst>
        </pc:grpChg>
        <pc:grpChg chg="mod">
          <ac:chgData name="Michael Kuniega" userId="999f7fd1-0dc3-4cba-81fd-6a42a8d75a98" providerId="ADAL" clId="{C9668EF1-750F-4A65-9D8A-0810E3F7C738}" dt="2023-01-17T03:43:12.487" v="80"/>
          <ac:grpSpMkLst>
            <pc:docMk/>
            <pc:sldMk cId="2613639096" sldId="282"/>
            <ac:grpSpMk id="31" creationId="{E89D487B-5D0F-C864-D76E-1D9B29E7A3BA}"/>
          </ac:grpSpMkLst>
        </pc:grpChg>
        <pc:grpChg chg="del mod">
          <ac:chgData name="Michael Kuniega" userId="999f7fd1-0dc3-4cba-81fd-6a42a8d75a98" providerId="ADAL" clId="{C9668EF1-750F-4A65-9D8A-0810E3F7C738}" dt="2023-01-17T03:43:23.597" v="89"/>
          <ac:grpSpMkLst>
            <pc:docMk/>
            <pc:sldMk cId="2613639096" sldId="282"/>
            <ac:grpSpMk id="36" creationId="{AB2D7113-BEFE-FB90-8B4A-F4540F7E8429}"/>
          </ac:grpSpMkLst>
        </pc:grpChg>
        <pc:grpChg chg="del mod">
          <ac:chgData name="Michael Kuniega" userId="999f7fd1-0dc3-4cba-81fd-6a42a8d75a98" providerId="ADAL" clId="{C9668EF1-750F-4A65-9D8A-0810E3F7C738}" dt="2023-01-17T03:44:49.169" v="167"/>
          <ac:grpSpMkLst>
            <pc:docMk/>
            <pc:sldMk cId="2613639096" sldId="282"/>
            <ac:grpSpMk id="40" creationId="{C0E4A7B9-4D41-9918-6F6C-A686F1D62FA9}"/>
          </ac:grpSpMkLst>
        </pc:grpChg>
        <pc:grpChg chg="del mod">
          <ac:chgData name="Michael Kuniega" userId="999f7fd1-0dc3-4cba-81fd-6a42a8d75a98" providerId="ADAL" clId="{C9668EF1-750F-4A65-9D8A-0810E3F7C738}" dt="2023-01-17T03:43:29.729" v="100"/>
          <ac:grpSpMkLst>
            <pc:docMk/>
            <pc:sldMk cId="2613639096" sldId="282"/>
            <ac:grpSpMk id="45" creationId="{7B567EAE-BBE8-4C25-2522-F55E4F719DF3}"/>
          </ac:grpSpMkLst>
        </pc:grpChg>
        <pc:grpChg chg="mod">
          <ac:chgData name="Michael Kuniega" userId="999f7fd1-0dc3-4cba-81fd-6a42a8d75a98" providerId="ADAL" clId="{C9668EF1-750F-4A65-9D8A-0810E3F7C738}" dt="2023-01-17T03:43:29.729" v="100"/>
          <ac:grpSpMkLst>
            <pc:docMk/>
            <pc:sldMk cId="2613639096" sldId="282"/>
            <ac:grpSpMk id="51" creationId="{DA8EF123-45FA-CB4E-6A95-9B7E4DD14FE9}"/>
          </ac:grpSpMkLst>
        </pc:grpChg>
        <pc:grpChg chg="del mod">
          <ac:chgData name="Michael Kuniega" userId="999f7fd1-0dc3-4cba-81fd-6a42a8d75a98" providerId="ADAL" clId="{C9668EF1-750F-4A65-9D8A-0810E3F7C738}" dt="2023-01-17T03:43:49.273" v="113"/>
          <ac:grpSpMkLst>
            <pc:docMk/>
            <pc:sldMk cId="2613639096" sldId="282"/>
            <ac:grpSpMk id="62" creationId="{D6E3D9B9-FFA5-4A0D-A387-FC3E10A3FF6F}"/>
          </ac:grpSpMkLst>
        </pc:grpChg>
        <pc:grpChg chg="del mod">
          <ac:chgData name="Michael Kuniega" userId="999f7fd1-0dc3-4cba-81fd-6a42a8d75a98" providerId="ADAL" clId="{C9668EF1-750F-4A65-9D8A-0810E3F7C738}" dt="2023-01-17T03:44:49.169" v="167"/>
          <ac:grpSpMkLst>
            <pc:docMk/>
            <pc:sldMk cId="2613639096" sldId="282"/>
            <ac:grpSpMk id="64" creationId="{79842AD2-FC5E-D29C-996C-0CD6F778A8BA}"/>
          </ac:grpSpMkLst>
        </pc:grpChg>
        <pc:grpChg chg="del mod">
          <ac:chgData name="Michael Kuniega" userId="999f7fd1-0dc3-4cba-81fd-6a42a8d75a98" providerId="ADAL" clId="{C9668EF1-750F-4A65-9D8A-0810E3F7C738}" dt="2023-01-17T03:43:58.026" v="123"/>
          <ac:grpSpMkLst>
            <pc:docMk/>
            <pc:sldMk cId="2613639096" sldId="282"/>
            <ac:grpSpMk id="69" creationId="{485564D6-4C0E-1536-3D43-25189AAF861F}"/>
          </ac:grpSpMkLst>
        </pc:grpChg>
        <pc:grpChg chg="del mod">
          <ac:chgData name="Michael Kuniega" userId="999f7fd1-0dc3-4cba-81fd-6a42a8d75a98" providerId="ADAL" clId="{C9668EF1-750F-4A65-9D8A-0810E3F7C738}" dt="2023-01-17T03:44:00.021" v="127"/>
          <ac:grpSpMkLst>
            <pc:docMk/>
            <pc:sldMk cId="2613639096" sldId="282"/>
            <ac:grpSpMk id="73" creationId="{8A0AA1E5-0DC8-4F03-87B1-682843A05CA5}"/>
          </ac:grpSpMkLst>
        </pc:grpChg>
        <pc:grpChg chg="del mod">
          <ac:chgData name="Michael Kuniega" userId="999f7fd1-0dc3-4cba-81fd-6a42a8d75a98" providerId="ADAL" clId="{C9668EF1-750F-4A65-9D8A-0810E3F7C738}" dt="2023-01-17T03:44:49.169" v="167"/>
          <ac:grpSpMkLst>
            <pc:docMk/>
            <pc:sldMk cId="2613639096" sldId="282"/>
            <ac:grpSpMk id="77" creationId="{4F0C240D-46AF-638D-2C15-3E074457ACA4}"/>
          </ac:grpSpMkLst>
        </pc:grpChg>
        <pc:grpChg chg="del mod">
          <ac:chgData name="Michael Kuniega" userId="999f7fd1-0dc3-4cba-81fd-6a42a8d75a98" providerId="ADAL" clId="{C9668EF1-750F-4A65-9D8A-0810E3F7C738}" dt="2023-01-17T03:44:49.169" v="167"/>
          <ac:grpSpMkLst>
            <pc:docMk/>
            <pc:sldMk cId="2613639096" sldId="282"/>
            <ac:grpSpMk id="84" creationId="{A26E81C1-5E2A-F691-9047-2A23BB50B319}"/>
          </ac:grpSpMkLst>
        </pc:grpChg>
        <pc:grpChg chg="del mod">
          <ac:chgData name="Michael Kuniega" userId="999f7fd1-0dc3-4cba-81fd-6a42a8d75a98" providerId="ADAL" clId="{C9668EF1-750F-4A65-9D8A-0810E3F7C738}" dt="2023-01-17T03:44:49.169" v="167"/>
          <ac:grpSpMkLst>
            <pc:docMk/>
            <pc:sldMk cId="2613639096" sldId="282"/>
            <ac:grpSpMk id="100" creationId="{2FCF47AA-26B6-2E5D-867A-EB4B5743CCD1}"/>
          </ac:grpSpMkLst>
        </pc:grpChg>
        <pc:grpChg chg="del mod">
          <ac:chgData name="Michael Kuniega" userId="999f7fd1-0dc3-4cba-81fd-6a42a8d75a98" providerId="ADAL" clId="{C9668EF1-750F-4A65-9D8A-0810E3F7C738}" dt="2023-01-17T03:45:14.983" v="184"/>
          <ac:grpSpMkLst>
            <pc:docMk/>
            <pc:sldMk cId="2613639096" sldId="282"/>
            <ac:grpSpMk id="117" creationId="{19AB2DC0-982D-61EA-4D38-C31A88FC1571}"/>
          </ac:grpSpMkLst>
        </pc:grpChg>
        <pc:grpChg chg="del mod">
          <ac:chgData name="Michael Kuniega" userId="999f7fd1-0dc3-4cba-81fd-6a42a8d75a98" providerId="ADAL" clId="{C9668EF1-750F-4A65-9D8A-0810E3F7C738}" dt="2023-01-17T03:45:22.637" v="195"/>
          <ac:grpSpMkLst>
            <pc:docMk/>
            <pc:sldMk cId="2613639096" sldId="282"/>
            <ac:grpSpMk id="124" creationId="{18B83E56-1BFC-7A18-B3F0-14A5834A0208}"/>
          </ac:grpSpMkLst>
        </pc:grpChg>
        <pc:grpChg chg="mod">
          <ac:chgData name="Michael Kuniega" userId="999f7fd1-0dc3-4cba-81fd-6a42a8d75a98" providerId="ADAL" clId="{C9668EF1-750F-4A65-9D8A-0810E3F7C738}" dt="2023-01-17T03:45:22.637" v="195"/>
          <ac:grpSpMkLst>
            <pc:docMk/>
            <pc:sldMk cId="2613639096" sldId="282"/>
            <ac:grpSpMk id="135" creationId="{0F84D520-5B76-C32A-9688-933EFB710EC1}"/>
          </ac:grpSpMkLst>
        </pc:grpChg>
        <pc:inkChg chg="add">
          <ac:chgData name="Michael Kuniega" userId="999f7fd1-0dc3-4cba-81fd-6a42a8d75a98" providerId="ADAL" clId="{C9668EF1-750F-4A65-9D8A-0810E3F7C738}" dt="2023-01-17T03:42:00.532" v="50" actId="9405"/>
          <ac:inkMkLst>
            <pc:docMk/>
            <pc:sldMk cId="2613639096" sldId="282"/>
            <ac:inkMk id="2" creationId="{26434B39-78E6-353C-7E91-39899771B33B}"/>
          </ac:inkMkLst>
        </pc:inkChg>
        <pc:inkChg chg="add">
          <ac:chgData name="Michael Kuniega" userId="999f7fd1-0dc3-4cba-81fd-6a42a8d75a98" providerId="ADAL" clId="{C9668EF1-750F-4A65-9D8A-0810E3F7C738}" dt="2023-01-17T03:42:02.833" v="51" actId="9405"/>
          <ac:inkMkLst>
            <pc:docMk/>
            <pc:sldMk cId="2613639096" sldId="282"/>
            <ac:inkMk id="3" creationId="{A3626844-3C7B-6B4F-8B33-1F8F8636A69F}"/>
          </ac:inkMkLst>
        </pc:inkChg>
        <pc:inkChg chg="add del">
          <ac:chgData name="Michael Kuniega" userId="999f7fd1-0dc3-4cba-81fd-6a42a8d75a98" providerId="ADAL" clId="{C9668EF1-750F-4A65-9D8A-0810E3F7C738}" dt="2023-01-17T03:42:15.297" v="55" actId="9405"/>
          <ac:inkMkLst>
            <pc:docMk/>
            <pc:sldMk cId="2613639096" sldId="282"/>
            <ac:inkMk id="4" creationId="{7BAB7655-2033-6DE7-1978-E6381073C2A3}"/>
          </ac:inkMkLst>
        </pc:inkChg>
        <pc:inkChg chg="add del">
          <ac:chgData name="Michael Kuniega" userId="999f7fd1-0dc3-4cba-81fd-6a42a8d75a98" providerId="ADAL" clId="{C9668EF1-750F-4A65-9D8A-0810E3F7C738}" dt="2023-01-17T03:42:13.102" v="54" actId="9405"/>
          <ac:inkMkLst>
            <pc:docMk/>
            <pc:sldMk cId="2613639096" sldId="282"/>
            <ac:inkMk id="5" creationId="{14731311-72FF-FC45-EFFA-C2D9961C857D}"/>
          </ac:inkMkLst>
        </pc:inkChg>
        <pc:inkChg chg="add">
          <ac:chgData name="Michael Kuniega" userId="999f7fd1-0dc3-4cba-81fd-6a42a8d75a98" providerId="ADAL" clId="{C9668EF1-750F-4A65-9D8A-0810E3F7C738}" dt="2023-01-17T03:42:20.621" v="56" actId="9405"/>
          <ac:inkMkLst>
            <pc:docMk/>
            <pc:sldMk cId="2613639096" sldId="282"/>
            <ac:inkMk id="6" creationId="{2379D91E-8A1E-CFE3-F8FF-102083006BE5}"/>
          </ac:inkMkLst>
        </pc:inkChg>
        <pc:inkChg chg="add">
          <ac:chgData name="Michael Kuniega" userId="999f7fd1-0dc3-4cba-81fd-6a42a8d75a98" providerId="ADAL" clId="{C9668EF1-750F-4A65-9D8A-0810E3F7C738}" dt="2023-01-17T03:42:23.605" v="57" actId="9405"/>
          <ac:inkMkLst>
            <pc:docMk/>
            <pc:sldMk cId="2613639096" sldId="282"/>
            <ac:inkMk id="8" creationId="{5A3DEC61-DE0C-0C54-0622-F44166FCC95A}"/>
          </ac:inkMkLst>
        </pc:inkChg>
        <pc:inkChg chg="add">
          <ac:chgData name="Michael Kuniega" userId="999f7fd1-0dc3-4cba-81fd-6a42a8d75a98" providerId="ADAL" clId="{C9668EF1-750F-4A65-9D8A-0810E3F7C738}" dt="2023-01-17T03:42:26.921" v="58" actId="9405"/>
          <ac:inkMkLst>
            <pc:docMk/>
            <pc:sldMk cId="2613639096" sldId="282"/>
            <ac:inkMk id="9" creationId="{DB9F2531-D365-F4D6-1C76-BF9EB09F3FA6}"/>
          </ac:inkMkLst>
        </pc:inkChg>
        <pc:inkChg chg="add">
          <ac:chgData name="Michael Kuniega" userId="999f7fd1-0dc3-4cba-81fd-6a42a8d75a98" providerId="ADAL" clId="{C9668EF1-750F-4A65-9D8A-0810E3F7C738}" dt="2023-01-17T03:42:31.628" v="59" actId="9405"/>
          <ac:inkMkLst>
            <pc:docMk/>
            <pc:sldMk cId="2613639096" sldId="282"/>
            <ac:inkMk id="10" creationId="{5DD12316-1935-1579-874B-B4501C0FDE4E}"/>
          </ac:inkMkLst>
        </pc:inkChg>
        <pc:inkChg chg="add">
          <ac:chgData name="Michael Kuniega" userId="999f7fd1-0dc3-4cba-81fd-6a42a8d75a98" providerId="ADAL" clId="{C9668EF1-750F-4A65-9D8A-0810E3F7C738}" dt="2023-01-17T03:42:33.275" v="60" actId="9405"/>
          <ac:inkMkLst>
            <pc:docMk/>
            <pc:sldMk cId="2613639096" sldId="282"/>
            <ac:inkMk id="11" creationId="{CF74882C-3082-8876-67F1-71A6E0CC750E}"/>
          </ac:inkMkLst>
        </pc:inkChg>
        <pc:inkChg chg="add mod">
          <ac:chgData name="Michael Kuniega" userId="999f7fd1-0dc3-4cba-81fd-6a42a8d75a98" providerId="ADAL" clId="{C9668EF1-750F-4A65-9D8A-0810E3F7C738}" dt="2023-01-17T03:43:12.487" v="80"/>
          <ac:inkMkLst>
            <pc:docMk/>
            <pc:sldMk cId="2613639096" sldId="282"/>
            <ac:inkMk id="12" creationId="{52828B66-551A-BFF4-97B4-82DCE8B2344C}"/>
          </ac:inkMkLst>
        </pc:inkChg>
        <pc:inkChg chg="add mod">
          <ac:chgData name="Michael Kuniega" userId="999f7fd1-0dc3-4cba-81fd-6a42a8d75a98" providerId="ADAL" clId="{C9668EF1-750F-4A65-9D8A-0810E3F7C738}" dt="2023-01-17T03:43:12.487" v="80"/>
          <ac:inkMkLst>
            <pc:docMk/>
            <pc:sldMk cId="2613639096" sldId="282"/>
            <ac:inkMk id="13" creationId="{3A902957-BA43-E487-7E61-37BB0D1B37E2}"/>
          </ac:inkMkLst>
        </pc:inkChg>
        <pc:inkChg chg="add mod">
          <ac:chgData name="Michael Kuniega" userId="999f7fd1-0dc3-4cba-81fd-6a42a8d75a98" providerId="ADAL" clId="{C9668EF1-750F-4A65-9D8A-0810E3F7C738}" dt="2023-01-17T03:43:12.487" v="80"/>
          <ac:inkMkLst>
            <pc:docMk/>
            <pc:sldMk cId="2613639096" sldId="282"/>
            <ac:inkMk id="14" creationId="{1BA0BAA7-E2B8-2FAB-9A7F-34C661477080}"/>
          </ac:inkMkLst>
        </pc:inkChg>
        <pc:inkChg chg="add mod">
          <ac:chgData name="Michael Kuniega" userId="999f7fd1-0dc3-4cba-81fd-6a42a8d75a98" providerId="ADAL" clId="{C9668EF1-750F-4A65-9D8A-0810E3F7C738}" dt="2023-01-17T03:43:12.487" v="80"/>
          <ac:inkMkLst>
            <pc:docMk/>
            <pc:sldMk cId="2613639096" sldId="282"/>
            <ac:inkMk id="15" creationId="{EE7ACDFE-33E4-26CB-BA2F-091015C00CD6}"/>
          </ac:inkMkLst>
        </pc:inkChg>
        <pc:inkChg chg="add mod">
          <ac:chgData name="Michael Kuniega" userId="999f7fd1-0dc3-4cba-81fd-6a42a8d75a98" providerId="ADAL" clId="{C9668EF1-750F-4A65-9D8A-0810E3F7C738}" dt="2023-01-17T03:43:12.487" v="80"/>
          <ac:inkMkLst>
            <pc:docMk/>
            <pc:sldMk cId="2613639096" sldId="282"/>
            <ac:inkMk id="16" creationId="{25601729-9821-213E-8BD9-537E53B80FCB}"/>
          </ac:inkMkLst>
        </pc:inkChg>
        <pc:inkChg chg="add mod">
          <ac:chgData name="Michael Kuniega" userId="999f7fd1-0dc3-4cba-81fd-6a42a8d75a98" providerId="ADAL" clId="{C9668EF1-750F-4A65-9D8A-0810E3F7C738}" dt="2023-01-17T03:43:12.487" v="80"/>
          <ac:inkMkLst>
            <pc:docMk/>
            <pc:sldMk cId="2613639096" sldId="282"/>
            <ac:inkMk id="17" creationId="{7F21F62E-CCBB-928C-4B97-7CEA97E6BD6F}"/>
          </ac:inkMkLst>
        </pc:inkChg>
        <pc:inkChg chg="add mod">
          <ac:chgData name="Michael Kuniega" userId="999f7fd1-0dc3-4cba-81fd-6a42a8d75a98" providerId="ADAL" clId="{C9668EF1-750F-4A65-9D8A-0810E3F7C738}" dt="2023-01-17T03:43:12.487" v="80"/>
          <ac:inkMkLst>
            <pc:docMk/>
            <pc:sldMk cId="2613639096" sldId="282"/>
            <ac:inkMk id="18" creationId="{DD9EAB7E-26A0-BCE4-6FA4-3649F23FBFE8}"/>
          </ac:inkMkLst>
        </pc:inkChg>
        <pc:inkChg chg="add mod">
          <ac:chgData name="Michael Kuniega" userId="999f7fd1-0dc3-4cba-81fd-6a42a8d75a98" providerId="ADAL" clId="{C9668EF1-750F-4A65-9D8A-0810E3F7C738}" dt="2023-01-17T03:43:12.487" v="80"/>
          <ac:inkMkLst>
            <pc:docMk/>
            <pc:sldMk cId="2613639096" sldId="282"/>
            <ac:inkMk id="19" creationId="{1CA9E75C-FFF0-DAC5-7CE9-85B5F289DBC9}"/>
          </ac:inkMkLst>
        </pc:inkChg>
        <pc:inkChg chg="add mod">
          <ac:chgData name="Michael Kuniega" userId="999f7fd1-0dc3-4cba-81fd-6a42a8d75a98" providerId="ADAL" clId="{C9668EF1-750F-4A65-9D8A-0810E3F7C738}" dt="2023-01-17T03:43:12.487" v="80"/>
          <ac:inkMkLst>
            <pc:docMk/>
            <pc:sldMk cId="2613639096" sldId="282"/>
            <ac:inkMk id="20" creationId="{3E78F3A6-4A11-D6F8-DF82-82DBE30E1430}"/>
          </ac:inkMkLst>
        </pc:inkChg>
        <pc:inkChg chg="add mod">
          <ac:chgData name="Michael Kuniega" userId="999f7fd1-0dc3-4cba-81fd-6a42a8d75a98" providerId="ADAL" clId="{C9668EF1-750F-4A65-9D8A-0810E3F7C738}" dt="2023-01-17T03:43:00.804" v="76"/>
          <ac:inkMkLst>
            <pc:docMk/>
            <pc:sldMk cId="2613639096" sldId="282"/>
            <ac:inkMk id="22" creationId="{AF1EFA21-2D8A-D5B4-4C71-83E7764D7691}"/>
          </ac:inkMkLst>
        </pc:inkChg>
        <pc:inkChg chg="add mod">
          <ac:chgData name="Michael Kuniega" userId="999f7fd1-0dc3-4cba-81fd-6a42a8d75a98" providerId="ADAL" clId="{C9668EF1-750F-4A65-9D8A-0810E3F7C738}" dt="2023-01-17T03:43:00.804" v="76"/>
          <ac:inkMkLst>
            <pc:docMk/>
            <pc:sldMk cId="2613639096" sldId="282"/>
            <ac:inkMk id="23" creationId="{C2B64927-60A6-CC42-3347-790FA793421D}"/>
          </ac:inkMkLst>
        </pc:inkChg>
        <pc:inkChg chg="add mod">
          <ac:chgData name="Michael Kuniega" userId="999f7fd1-0dc3-4cba-81fd-6a42a8d75a98" providerId="ADAL" clId="{C9668EF1-750F-4A65-9D8A-0810E3F7C738}" dt="2023-01-17T03:43:00.804" v="76"/>
          <ac:inkMkLst>
            <pc:docMk/>
            <pc:sldMk cId="2613639096" sldId="282"/>
            <ac:inkMk id="24" creationId="{67D2C1D0-1F66-E9AD-F63C-C3A0DFA09FE0}"/>
          </ac:inkMkLst>
        </pc:inkChg>
        <pc:inkChg chg="add mod">
          <ac:chgData name="Michael Kuniega" userId="999f7fd1-0dc3-4cba-81fd-6a42a8d75a98" providerId="ADAL" clId="{C9668EF1-750F-4A65-9D8A-0810E3F7C738}" dt="2023-01-17T03:43:00.804" v="76"/>
          <ac:inkMkLst>
            <pc:docMk/>
            <pc:sldMk cId="2613639096" sldId="282"/>
            <ac:inkMk id="25" creationId="{E1E2B059-1B7C-79EC-7B98-C24E936496C8}"/>
          </ac:inkMkLst>
        </pc:inkChg>
        <pc:inkChg chg="add mod">
          <ac:chgData name="Michael Kuniega" userId="999f7fd1-0dc3-4cba-81fd-6a42a8d75a98" providerId="ADAL" clId="{C9668EF1-750F-4A65-9D8A-0810E3F7C738}" dt="2023-01-17T03:43:00.804" v="76"/>
          <ac:inkMkLst>
            <pc:docMk/>
            <pc:sldMk cId="2613639096" sldId="282"/>
            <ac:inkMk id="26" creationId="{1CDA88C3-59BE-50B6-F140-406B40D86A13}"/>
          </ac:inkMkLst>
        </pc:inkChg>
        <pc:inkChg chg="add mod">
          <ac:chgData name="Michael Kuniega" userId="999f7fd1-0dc3-4cba-81fd-6a42a8d75a98" providerId="ADAL" clId="{C9668EF1-750F-4A65-9D8A-0810E3F7C738}" dt="2023-01-17T03:43:12.487" v="80"/>
          <ac:inkMkLst>
            <pc:docMk/>
            <pc:sldMk cId="2613639096" sldId="282"/>
            <ac:inkMk id="28" creationId="{DA8A0A57-40C7-6926-7531-E70C5E2553AB}"/>
          </ac:inkMkLst>
        </pc:inkChg>
        <pc:inkChg chg="add mod">
          <ac:chgData name="Michael Kuniega" userId="999f7fd1-0dc3-4cba-81fd-6a42a8d75a98" providerId="ADAL" clId="{C9668EF1-750F-4A65-9D8A-0810E3F7C738}" dt="2023-01-17T03:43:12.487" v="80"/>
          <ac:inkMkLst>
            <pc:docMk/>
            <pc:sldMk cId="2613639096" sldId="282"/>
            <ac:inkMk id="29" creationId="{BB4B17CD-BA13-ECFD-69F4-81A894A83FC7}"/>
          </ac:inkMkLst>
        </pc:inkChg>
        <pc:inkChg chg="add mod">
          <ac:chgData name="Michael Kuniega" userId="999f7fd1-0dc3-4cba-81fd-6a42a8d75a98" providerId="ADAL" clId="{C9668EF1-750F-4A65-9D8A-0810E3F7C738}" dt="2023-01-17T03:43:12.487" v="80"/>
          <ac:inkMkLst>
            <pc:docMk/>
            <pc:sldMk cId="2613639096" sldId="282"/>
            <ac:inkMk id="30" creationId="{4DF2BAAE-A9B2-5BC0-3B27-EDCD906E6505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32" creationId="{4FB92E68-B8DE-871C-3D46-0BB11E75D2C3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33" creationId="{841FC41D-32A1-C128-47A4-905F65DC9065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34" creationId="{C2F503D0-9748-CA57-BD3A-31B6A0314711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35" creationId="{57FE825A-CF02-460C-EFF3-7AE46759D5C0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37" creationId="{E239E1D4-6185-7CFA-5FB8-7BB20A1D0283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38" creationId="{977F8696-2B34-CFA5-3997-B65A5BDD3354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39" creationId="{2025DF40-768F-4F5C-EA3B-4FC316582FDD}"/>
          </ac:inkMkLst>
        </pc:inkChg>
        <pc:inkChg chg="add mod">
          <ac:chgData name="Michael Kuniega" userId="999f7fd1-0dc3-4cba-81fd-6a42a8d75a98" providerId="ADAL" clId="{C9668EF1-750F-4A65-9D8A-0810E3F7C738}" dt="2023-01-17T03:43:29.729" v="100"/>
          <ac:inkMkLst>
            <pc:docMk/>
            <pc:sldMk cId="2613639096" sldId="282"/>
            <ac:inkMk id="41" creationId="{748F1343-4FFB-C9FA-806F-C28FC2A20F0A}"/>
          </ac:inkMkLst>
        </pc:inkChg>
        <pc:inkChg chg="add mod">
          <ac:chgData name="Michael Kuniega" userId="999f7fd1-0dc3-4cba-81fd-6a42a8d75a98" providerId="ADAL" clId="{C9668EF1-750F-4A65-9D8A-0810E3F7C738}" dt="2023-01-17T03:43:29.729" v="100"/>
          <ac:inkMkLst>
            <pc:docMk/>
            <pc:sldMk cId="2613639096" sldId="282"/>
            <ac:inkMk id="42" creationId="{41BCB25B-789D-D7C1-DC47-0C551049214D}"/>
          </ac:inkMkLst>
        </pc:inkChg>
        <pc:inkChg chg="add mod">
          <ac:chgData name="Michael Kuniega" userId="999f7fd1-0dc3-4cba-81fd-6a42a8d75a98" providerId="ADAL" clId="{C9668EF1-750F-4A65-9D8A-0810E3F7C738}" dt="2023-01-17T03:43:29.729" v="100"/>
          <ac:inkMkLst>
            <pc:docMk/>
            <pc:sldMk cId="2613639096" sldId="282"/>
            <ac:inkMk id="43" creationId="{87031949-842D-49B8-3AB6-4058BA44AE7C}"/>
          </ac:inkMkLst>
        </pc:inkChg>
        <pc:inkChg chg="add mod">
          <ac:chgData name="Michael Kuniega" userId="999f7fd1-0dc3-4cba-81fd-6a42a8d75a98" providerId="ADAL" clId="{C9668EF1-750F-4A65-9D8A-0810E3F7C738}" dt="2023-01-17T03:43:29.729" v="100"/>
          <ac:inkMkLst>
            <pc:docMk/>
            <pc:sldMk cId="2613639096" sldId="282"/>
            <ac:inkMk id="44" creationId="{D2B85EB6-E3F0-6065-3C1B-50E84629E825}"/>
          </ac:inkMkLst>
        </pc:inkChg>
        <pc:inkChg chg="add mod">
          <ac:chgData name="Michael Kuniega" userId="999f7fd1-0dc3-4cba-81fd-6a42a8d75a98" providerId="ADAL" clId="{C9668EF1-750F-4A65-9D8A-0810E3F7C738}" dt="2023-01-17T03:43:29.729" v="100"/>
          <ac:inkMkLst>
            <pc:docMk/>
            <pc:sldMk cId="2613639096" sldId="282"/>
            <ac:inkMk id="46" creationId="{02464594-6D9C-EAA7-45B2-E154DD801146}"/>
          </ac:inkMkLst>
        </pc:inkChg>
        <pc:inkChg chg="add mod">
          <ac:chgData name="Michael Kuniega" userId="999f7fd1-0dc3-4cba-81fd-6a42a8d75a98" providerId="ADAL" clId="{C9668EF1-750F-4A65-9D8A-0810E3F7C738}" dt="2023-01-17T03:43:29.729" v="100"/>
          <ac:inkMkLst>
            <pc:docMk/>
            <pc:sldMk cId="2613639096" sldId="282"/>
            <ac:inkMk id="47" creationId="{723FF82F-E2C2-2DFC-FE68-503F4569FB41}"/>
          </ac:inkMkLst>
        </pc:inkChg>
        <pc:inkChg chg="add mod">
          <ac:chgData name="Michael Kuniega" userId="999f7fd1-0dc3-4cba-81fd-6a42a8d75a98" providerId="ADAL" clId="{C9668EF1-750F-4A65-9D8A-0810E3F7C738}" dt="2023-01-17T03:43:29.729" v="100"/>
          <ac:inkMkLst>
            <pc:docMk/>
            <pc:sldMk cId="2613639096" sldId="282"/>
            <ac:inkMk id="48" creationId="{EFD65923-9F21-C2CA-C82C-FF99A0E11D1A}"/>
          </ac:inkMkLst>
        </pc:inkChg>
        <pc:inkChg chg="add mod">
          <ac:chgData name="Michael Kuniega" userId="999f7fd1-0dc3-4cba-81fd-6a42a8d75a98" providerId="ADAL" clId="{C9668EF1-750F-4A65-9D8A-0810E3F7C738}" dt="2023-01-17T03:43:29.729" v="100"/>
          <ac:inkMkLst>
            <pc:docMk/>
            <pc:sldMk cId="2613639096" sldId="282"/>
            <ac:inkMk id="49" creationId="{C33255A4-9437-2F2F-AFE2-202BF13DAF0C}"/>
          </ac:inkMkLst>
        </pc:inkChg>
        <pc:inkChg chg="add mod">
          <ac:chgData name="Michael Kuniega" userId="999f7fd1-0dc3-4cba-81fd-6a42a8d75a98" providerId="ADAL" clId="{C9668EF1-750F-4A65-9D8A-0810E3F7C738}" dt="2023-01-17T03:43:29.729" v="100"/>
          <ac:inkMkLst>
            <pc:docMk/>
            <pc:sldMk cId="2613639096" sldId="282"/>
            <ac:inkMk id="50" creationId="{60ECC2F9-C03C-26CB-F5F2-F6A3E0630058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52" creationId="{FADA78CF-E4DC-3F36-526A-63AD86E50EB3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53" creationId="{9A023165-3103-9F30-270A-D05F574EE212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54" creationId="{7D904602-15BA-10F9-E9A6-77EC99A12407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55" creationId="{D03AC955-886B-4F22-56D2-865E25390F9D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56" creationId="{611D9CEF-C1AB-228E-4F8C-B061635EAD3C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57" creationId="{8A10D091-028A-E038-D5CD-32A8579BD445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58" creationId="{ACF350F2-1857-D141-E0E5-3522BAEC0F5F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59" creationId="{2CFFC4F3-B3AE-72D7-7AE7-93E46FF649A5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60" creationId="{F0262A29-26DA-0B06-20D2-D0774AB71579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61" creationId="{19E17821-27A2-1EFB-3B83-A5726857482A}"/>
          </ac:inkMkLst>
        </pc:inkChg>
        <pc:inkChg chg="add del mod">
          <ac:chgData name="Michael Kuniega" userId="999f7fd1-0dc3-4cba-81fd-6a42a8d75a98" providerId="ADAL" clId="{C9668EF1-750F-4A65-9D8A-0810E3F7C738}" dt="2023-01-17T03:43:51.651" v="114"/>
          <ac:inkMkLst>
            <pc:docMk/>
            <pc:sldMk cId="2613639096" sldId="282"/>
            <ac:inkMk id="63" creationId="{95402D52-711A-CD7B-144B-D0FE11AC41AC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65" creationId="{2EDEE481-CB0F-6789-D4AD-CCA42928804D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66" creationId="{3E7EBDB0-A29B-D0CF-B248-5EFFCC6E87A7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67" creationId="{87DB1037-6105-CDA1-3116-B2D4F1D095DC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68" creationId="{027D01E0-DB21-BD4D-B7C6-E843DF4E2CB3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70" creationId="{6204E2B4-392C-E474-14A3-11B04F7CA61F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71" creationId="{45119858-B830-D6AA-DE2F-2DDB6F88A82E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72" creationId="{70909FD6-7695-07A5-D74C-FE01815B87B0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74" creationId="{B037B824-0589-5388-796B-85FF9B923438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75" creationId="{EE740E3D-F9A8-54A7-8BFE-A633424A9236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76" creationId="{E0BD855C-B6E4-D7F6-2778-C1B2FBC24CC2}"/>
          </ac:inkMkLst>
        </pc:inkChg>
        <pc:inkChg chg="add">
          <ac:chgData name="Michael Kuniega" userId="999f7fd1-0dc3-4cba-81fd-6a42a8d75a98" providerId="ADAL" clId="{C9668EF1-750F-4A65-9D8A-0810E3F7C738}" dt="2023-01-17T03:44:08.111" v="128" actId="9405"/>
          <ac:inkMkLst>
            <pc:docMk/>
            <pc:sldMk cId="2613639096" sldId="282"/>
            <ac:inkMk id="78" creationId="{F79D5A38-DA51-ADE6-9438-0500E1824B00}"/>
          </ac:inkMkLst>
        </pc:inkChg>
        <pc:inkChg chg="add">
          <ac:chgData name="Michael Kuniega" userId="999f7fd1-0dc3-4cba-81fd-6a42a8d75a98" providerId="ADAL" clId="{C9668EF1-750F-4A65-9D8A-0810E3F7C738}" dt="2023-01-17T03:44:10.053" v="129" actId="9405"/>
          <ac:inkMkLst>
            <pc:docMk/>
            <pc:sldMk cId="2613639096" sldId="282"/>
            <ac:inkMk id="79" creationId="{59B00F47-5982-5002-F3D9-36A166E97587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80" creationId="{8BF0F2FC-F4AC-7A2E-EA5C-E62CDA3AC9C8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81" creationId="{017249A4-4AD2-CBF6-B4E0-7E448A3FCD18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82" creationId="{D8D95B2A-AE5C-AF27-BE29-7FA11A5FE60C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83" creationId="{241728E4-2054-56E4-20B7-8F7CF02771B2}"/>
          </ac:inkMkLst>
        </pc:inkChg>
        <pc:inkChg chg="add">
          <ac:chgData name="Michael Kuniega" userId="999f7fd1-0dc3-4cba-81fd-6a42a8d75a98" providerId="ADAL" clId="{C9668EF1-750F-4A65-9D8A-0810E3F7C738}" dt="2023-01-17T03:44:24.633" v="135" actId="9405"/>
          <ac:inkMkLst>
            <pc:docMk/>
            <pc:sldMk cId="2613639096" sldId="282"/>
            <ac:inkMk id="85" creationId="{CD206A4B-5074-1CA2-4484-990280372EA7}"/>
          </ac:inkMkLst>
        </pc:inkChg>
        <pc:inkChg chg="add">
          <ac:chgData name="Michael Kuniega" userId="999f7fd1-0dc3-4cba-81fd-6a42a8d75a98" providerId="ADAL" clId="{C9668EF1-750F-4A65-9D8A-0810E3F7C738}" dt="2023-01-17T03:44:28.278" v="136" actId="9405"/>
          <ac:inkMkLst>
            <pc:docMk/>
            <pc:sldMk cId="2613639096" sldId="282"/>
            <ac:inkMk id="86" creationId="{74CDBA08-96EE-781A-A974-A744850C40F9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87" creationId="{12F50E36-D494-69D8-E481-0F5AE730561E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88" creationId="{8D76D669-ADAA-8427-92FB-8433C3C81F35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89" creationId="{2DEBE747-799D-2F92-31B3-D0E99A3FA67B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90" creationId="{CC7B39CE-26CD-157E-344D-D8E257B5E1DC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91" creationId="{7C2F81D8-053D-321A-D84E-89B94031941B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92" creationId="{518D72BF-1A13-401C-976B-1C96D3088E88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93" creationId="{7272B857-AECE-C57F-0B7C-A5A3A8046C2E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94" creationId="{D2E9CC9F-0D36-DA46-5A24-B4C34EA9F818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95" creationId="{4DD12E9F-AC92-9772-0DCC-D9078D54A53F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96" creationId="{8ADE52E7-E0B3-780F-FF70-0A6840E90FB8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97" creationId="{666217CC-0E45-54A2-E52B-3E4980FD156F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98" creationId="{1A52089D-5B2E-AE5B-2556-5B3884C8E890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99" creationId="{6AE310B3-2F05-7087-5B21-36E759755E43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01" creationId="{9780517B-5E02-F761-32A2-3E89B3AA8222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02" creationId="{9019520C-6BA1-2210-4E08-BECED788A8BB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03" creationId="{F43FF555-9594-5498-BE91-7483E2CA9890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04" creationId="{369B8766-FBAD-2F82-3A66-E1AD747D61C7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05" creationId="{3B0A91BD-084C-9030-234E-33CCCB0783F7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06" creationId="{CEDD20A6-75D4-0172-180E-651320896E43}"/>
          </ac:inkMkLst>
        </pc:inkChg>
        <pc:inkChg chg="add del mod">
          <ac:chgData name="Michael Kuniega" userId="999f7fd1-0dc3-4cba-81fd-6a42a8d75a98" providerId="ADAL" clId="{C9668EF1-750F-4A65-9D8A-0810E3F7C738}" dt="2023-01-17T03:45:08.834" v="176"/>
          <ac:inkMkLst>
            <pc:docMk/>
            <pc:sldMk cId="2613639096" sldId="282"/>
            <ac:inkMk id="107" creationId="{7441C00B-A448-9517-AEE9-5F331D0780A9}"/>
          </ac:inkMkLst>
        </pc:inkChg>
        <pc:inkChg chg="add del mod">
          <ac:chgData name="Michael Kuniega" userId="999f7fd1-0dc3-4cba-81fd-6a42a8d75a98" providerId="ADAL" clId="{C9668EF1-750F-4A65-9D8A-0810E3F7C738}" dt="2023-01-17T03:45:08.832" v="175"/>
          <ac:inkMkLst>
            <pc:docMk/>
            <pc:sldMk cId="2613639096" sldId="282"/>
            <ac:inkMk id="108" creationId="{92867532-B60C-0728-54C8-F35F9A2FF6D3}"/>
          </ac:inkMkLst>
        </pc:inkChg>
        <pc:inkChg chg="add del mod">
          <ac:chgData name="Michael Kuniega" userId="999f7fd1-0dc3-4cba-81fd-6a42a8d75a98" providerId="ADAL" clId="{C9668EF1-750F-4A65-9D8A-0810E3F7C738}" dt="2023-01-17T03:45:06.637" v="170"/>
          <ac:inkMkLst>
            <pc:docMk/>
            <pc:sldMk cId="2613639096" sldId="282"/>
            <ac:inkMk id="109" creationId="{5F47B861-E038-F3D9-1960-015C43F47E52}"/>
          </ac:inkMkLst>
        </pc:inkChg>
        <pc:inkChg chg="add del mod">
          <ac:chgData name="Michael Kuniega" userId="999f7fd1-0dc3-4cba-81fd-6a42a8d75a98" providerId="ADAL" clId="{C9668EF1-750F-4A65-9D8A-0810E3F7C738}" dt="2023-01-17T03:45:06.636" v="169"/>
          <ac:inkMkLst>
            <pc:docMk/>
            <pc:sldMk cId="2613639096" sldId="282"/>
            <ac:inkMk id="110" creationId="{1BD5BC3C-9392-1DEC-3B81-3EF4A7FF9953}"/>
          </ac:inkMkLst>
        </pc:inkChg>
        <pc:inkChg chg="add del mod">
          <ac:chgData name="Michael Kuniega" userId="999f7fd1-0dc3-4cba-81fd-6a42a8d75a98" providerId="ADAL" clId="{C9668EF1-750F-4A65-9D8A-0810E3F7C738}" dt="2023-01-17T03:45:07.864" v="174"/>
          <ac:inkMkLst>
            <pc:docMk/>
            <pc:sldMk cId="2613639096" sldId="282"/>
            <ac:inkMk id="111" creationId="{CDF8765D-9544-BE72-71A9-B6D9E3E9AF41}"/>
          </ac:inkMkLst>
        </pc:inkChg>
        <pc:inkChg chg="add del mod">
          <ac:chgData name="Michael Kuniega" userId="999f7fd1-0dc3-4cba-81fd-6a42a8d75a98" providerId="ADAL" clId="{C9668EF1-750F-4A65-9D8A-0810E3F7C738}" dt="2023-01-17T03:45:06.634" v="168"/>
          <ac:inkMkLst>
            <pc:docMk/>
            <pc:sldMk cId="2613639096" sldId="282"/>
            <ac:inkMk id="112" creationId="{055DEF35-3158-E571-C0CE-AB445E98D5E5}"/>
          </ac:inkMkLst>
        </pc:inkChg>
        <pc:inkChg chg="add del mod">
          <ac:chgData name="Michael Kuniega" userId="999f7fd1-0dc3-4cba-81fd-6a42a8d75a98" providerId="ADAL" clId="{C9668EF1-750F-4A65-9D8A-0810E3F7C738}" dt="2023-01-17T03:45:06.642" v="171"/>
          <ac:inkMkLst>
            <pc:docMk/>
            <pc:sldMk cId="2613639096" sldId="282"/>
            <ac:inkMk id="113" creationId="{869E8C82-871E-DF73-BEE7-3A047A1B3FA0}"/>
          </ac:inkMkLst>
        </pc:inkChg>
        <pc:inkChg chg="add del mod">
          <ac:chgData name="Michael Kuniega" userId="999f7fd1-0dc3-4cba-81fd-6a42a8d75a98" providerId="ADAL" clId="{C9668EF1-750F-4A65-9D8A-0810E3F7C738}" dt="2023-01-17T03:45:07.862" v="173"/>
          <ac:inkMkLst>
            <pc:docMk/>
            <pc:sldMk cId="2613639096" sldId="282"/>
            <ac:inkMk id="114" creationId="{DF62E43E-0A9F-19C2-B9D5-8D2DC90E211C}"/>
          </ac:inkMkLst>
        </pc:inkChg>
        <pc:inkChg chg="add del mod">
          <ac:chgData name="Michael Kuniega" userId="999f7fd1-0dc3-4cba-81fd-6a42a8d75a98" providerId="ADAL" clId="{C9668EF1-750F-4A65-9D8A-0810E3F7C738}" dt="2023-01-17T03:45:07.860" v="172"/>
          <ac:inkMkLst>
            <pc:docMk/>
            <pc:sldMk cId="2613639096" sldId="282"/>
            <ac:inkMk id="115" creationId="{EDBDFB41-5454-3AD2-8BC7-0049F6329099}"/>
          </ac:inkMkLst>
        </pc:inkChg>
        <pc:inkChg chg="add del mod">
          <ac:chgData name="Michael Kuniega" userId="999f7fd1-0dc3-4cba-81fd-6a42a8d75a98" providerId="ADAL" clId="{C9668EF1-750F-4A65-9D8A-0810E3F7C738}" dt="2023-01-17T03:45:09.208" v="177"/>
          <ac:inkMkLst>
            <pc:docMk/>
            <pc:sldMk cId="2613639096" sldId="282"/>
            <ac:inkMk id="116" creationId="{CC1809E1-86CE-996E-8993-E4E769DDFCF3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18" creationId="{C1AF582D-7DD6-FC2F-2720-EEDB268D220B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19" creationId="{2A407F75-5589-DDC6-EC89-E22DCD21D589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20" creationId="{99D5FB1E-76A5-A7F8-9FA0-6938AC791477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21" creationId="{DDDECEBD-8D6C-E630-7723-B99DBEFDC17B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22" creationId="{B30E9853-7325-1140-BEC4-702B3CB39F8F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23" creationId="{DD863465-C8C0-7598-3876-8ADC5BE39BDE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25" creationId="{2F582344-FC80-451C-86CD-61DE7860D2A9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26" creationId="{C6F623E3-523E-9FE8-A9F2-5FBE8BAAF13D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27" creationId="{9655E55F-4E58-A45C-4448-EAB2B8CA400A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28" creationId="{A2C0C717-0610-9DA2-CA2C-96C71B1BA5B7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29" creationId="{9B1D13DD-8B7C-1293-B894-49F20BC70389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30" creationId="{69E8EF4C-CA52-BE74-4C54-F70CFAFFFF45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31" creationId="{93BE5058-A274-733F-8214-DD57A64A463A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32" creationId="{03F64C9A-4BA1-EE55-2A13-EB43A7C959EA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33" creationId="{457962B0-D1F5-167D-AC65-C355ABA8B283}"/>
          </ac:inkMkLst>
        </pc:inkChg>
        <pc:inkChg chg="add mod">
          <ac:chgData name="Michael Kuniega" userId="999f7fd1-0dc3-4cba-81fd-6a42a8d75a98" providerId="ADAL" clId="{C9668EF1-750F-4A65-9D8A-0810E3F7C738}" dt="2023-01-17T03:45:22.637" v="195"/>
          <ac:inkMkLst>
            <pc:docMk/>
            <pc:sldMk cId="2613639096" sldId="282"/>
            <ac:inkMk id="134" creationId="{B96CC1B2-9D5C-7C47-7860-E98141CD0445}"/>
          </ac:inkMkLst>
        </pc:inkChg>
      </pc:sldChg>
      <pc:sldChg chg="addSp delSp modSp mod">
        <pc:chgData name="Michael Kuniega" userId="999f7fd1-0dc3-4cba-81fd-6a42a8d75a98" providerId="ADAL" clId="{C9668EF1-750F-4A65-9D8A-0810E3F7C738}" dt="2023-01-17T03:48:40.873" v="363"/>
        <pc:sldMkLst>
          <pc:docMk/>
          <pc:sldMk cId="537997614" sldId="290"/>
        </pc:sldMkLst>
        <pc:grpChg chg="del mod">
          <ac:chgData name="Michael Kuniega" userId="999f7fd1-0dc3-4cba-81fd-6a42a8d75a98" providerId="ADAL" clId="{C9668EF1-750F-4A65-9D8A-0810E3F7C738}" dt="2023-01-17T03:45:59.940" v="209"/>
          <ac:grpSpMkLst>
            <pc:docMk/>
            <pc:sldMk cId="537997614" sldId="290"/>
            <ac:grpSpMk id="12" creationId="{AED500E3-6088-2910-CDBB-49D820E0914F}"/>
          </ac:grpSpMkLst>
        </pc:grpChg>
        <pc:grpChg chg="mod">
          <ac:chgData name="Michael Kuniega" userId="999f7fd1-0dc3-4cba-81fd-6a42a8d75a98" providerId="ADAL" clId="{C9668EF1-750F-4A65-9D8A-0810E3F7C738}" dt="2023-01-17T03:45:59.940" v="209"/>
          <ac:grpSpMkLst>
            <pc:docMk/>
            <pc:sldMk cId="537997614" sldId="290"/>
            <ac:grpSpMk id="16" creationId="{C82CAC0A-6074-04A5-086C-FE4319309BB0}"/>
          </ac:grpSpMkLst>
        </pc:grpChg>
        <pc:grpChg chg="mod">
          <ac:chgData name="Michael Kuniega" userId="999f7fd1-0dc3-4cba-81fd-6a42a8d75a98" providerId="ADAL" clId="{C9668EF1-750F-4A65-9D8A-0810E3F7C738}" dt="2023-01-17T03:46:44.690" v="236"/>
          <ac:grpSpMkLst>
            <pc:docMk/>
            <pc:sldMk cId="537997614" sldId="290"/>
            <ac:grpSpMk id="43" creationId="{DC78CE26-872C-4854-DF9E-005EBC2B174C}"/>
          </ac:grpSpMkLst>
        </pc:grpChg>
        <pc:grpChg chg="del mod">
          <ac:chgData name="Michael Kuniega" userId="999f7fd1-0dc3-4cba-81fd-6a42a8d75a98" providerId="ADAL" clId="{C9668EF1-750F-4A65-9D8A-0810E3F7C738}" dt="2023-01-17T03:46:58.220" v="253"/>
          <ac:grpSpMkLst>
            <pc:docMk/>
            <pc:sldMk cId="537997614" sldId="290"/>
            <ac:grpSpMk id="49" creationId="{A5B2A2E5-BFEB-469A-DE9A-7035F6DC28AD}"/>
          </ac:grpSpMkLst>
        </pc:grpChg>
        <pc:grpChg chg="mod">
          <ac:chgData name="Michael Kuniega" userId="999f7fd1-0dc3-4cba-81fd-6a42a8d75a98" providerId="ADAL" clId="{C9668EF1-750F-4A65-9D8A-0810E3F7C738}" dt="2023-01-17T03:46:58.220" v="253"/>
          <ac:grpSpMkLst>
            <pc:docMk/>
            <pc:sldMk cId="537997614" sldId="290"/>
            <ac:grpSpMk id="60" creationId="{7B5692D2-D7FB-FB5B-BA62-F46AFC9F44C2}"/>
          </ac:grpSpMkLst>
        </pc:grpChg>
        <pc:grpChg chg="mod">
          <ac:chgData name="Michael Kuniega" userId="999f7fd1-0dc3-4cba-81fd-6a42a8d75a98" providerId="ADAL" clId="{C9668EF1-750F-4A65-9D8A-0810E3F7C738}" dt="2023-01-17T03:46:58.220" v="253"/>
          <ac:grpSpMkLst>
            <pc:docMk/>
            <pc:sldMk cId="537997614" sldId="290"/>
            <ac:grpSpMk id="61" creationId="{0B69804D-16C9-856E-3FA9-274B0544DAFB}"/>
          </ac:grpSpMkLst>
        </pc:grpChg>
        <pc:grpChg chg="del mod">
          <ac:chgData name="Michael Kuniega" userId="999f7fd1-0dc3-4cba-81fd-6a42a8d75a98" providerId="ADAL" clId="{C9668EF1-750F-4A65-9D8A-0810E3F7C738}" dt="2023-01-17T03:47:05.675" v="267"/>
          <ac:grpSpMkLst>
            <pc:docMk/>
            <pc:sldMk cId="537997614" sldId="290"/>
            <ac:grpSpMk id="65" creationId="{DD66986F-1A60-EDEF-2807-458F4820B2FD}"/>
          </ac:grpSpMkLst>
        </pc:grpChg>
        <pc:grpChg chg="del mod">
          <ac:chgData name="Michael Kuniega" userId="999f7fd1-0dc3-4cba-81fd-6a42a8d75a98" providerId="ADAL" clId="{C9668EF1-750F-4A65-9D8A-0810E3F7C738}" dt="2023-01-17T03:47:07.528" v="269"/>
          <ac:grpSpMkLst>
            <pc:docMk/>
            <pc:sldMk cId="537997614" sldId="290"/>
            <ac:grpSpMk id="75" creationId="{6E8118C2-8F73-DBBA-24F6-207595424F4A}"/>
          </ac:grpSpMkLst>
        </pc:grpChg>
        <pc:grpChg chg="del mod">
          <ac:chgData name="Michael Kuniega" userId="999f7fd1-0dc3-4cba-81fd-6a42a8d75a98" providerId="ADAL" clId="{C9668EF1-750F-4A65-9D8A-0810E3F7C738}" dt="2023-01-17T03:47:17.962" v="282"/>
          <ac:grpSpMkLst>
            <pc:docMk/>
            <pc:sldMk cId="537997614" sldId="290"/>
            <ac:grpSpMk id="77" creationId="{1CEA4793-C458-FCEE-B685-130816CF9064}"/>
          </ac:grpSpMkLst>
        </pc:grpChg>
        <pc:grpChg chg="mod">
          <ac:chgData name="Michael Kuniega" userId="999f7fd1-0dc3-4cba-81fd-6a42a8d75a98" providerId="ADAL" clId="{C9668EF1-750F-4A65-9D8A-0810E3F7C738}" dt="2023-01-17T03:47:17.962" v="282"/>
          <ac:grpSpMkLst>
            <pc:docMk/>
            <pc:sldMk cId="537997614" sldId="290"/>
            <ac:grpSpMk id="88" creationId="{972004F6-843C-DD3E-B75F-288587E0BCF0}"/>
          </ac:grpSpMkLst>
        </pc:grpChg>
        <pc:grpChg chg="mod">
          <ac:chgData name="Michael Kuniega" userId="999f7fd1-0dc3-4cba-81fd-6a42a8d75a98" providerId="ADAL" clId="{C9668EF1-750F-4A65-9D8A-0810E3F7C738}" dt="2023-01-17T03:47:49.518" v="308"/>
          <ac:grpSpMkLst>
            <pc:docMk/>
            <pc:sldMk cId="537997614" sldId="290"/>
            <ac:grpSpMk id="114" creationId="{BAE258F5-0392-E9D2-C2BB-CF52ACC42AD8}"/>
          </ac:grpSpMkLst>
        </pc:grpChg>
        <pc:grpChg chg="mod">
          <ac:chgData name="Michael Kuniega" userId="999f7fd1-0dc3-4cba-81fd-6a42a8d75a98" providerId="ADAL" clId="{C9668EF1-750F-4A65-9D8A-0810E3F7C738}" dt="2023-01-17T03:47:49.518" v="308"/>
          <ac:grpSpMkLst>
            <pc:docMk/>
            <pc:sldMk cId="537997614" sldId="290"/>
            <ac:grpSpMk id="115" creationId="{2134C112-1019-9AE4-2F91-B37A4C05BE7C}"/>
          </ac:grpSpMkLst>
        </pc:grpChg>
        <pc:grpChg chg="mod">
          <ac:chgData name="Michael Kuniega" userId="999f7fd1-0dc3-4cba-81fd-6a42a8d75a98" providerId="ADAL" clId="{C9668EF1-750F-4A65-9D8A-0810E3F7C738}" dt="2023-01-17T03:47:53.215" v="316"/>
          <ac:grpSpMkLst>
            <pc:docMk/>
            <pc:sldMk cId="537997614" sldId="290"/>
            <ac:grpSpMk id="123" creationId="{ED233E73-F4B6-B90B-BFFD-B27E17A21EBD}"/>
          </ac:grpSpMkLst>
        </pc:grpChg>
        <pc:grpChg chg="del mod">
          <ac:chgData name="Michael Kuniega" userId="999f7fd1-0dc3-4cba-81fd-6a42a8d75a98" providerId="ADAL" clId="{C9668EF1-750F-4A65-9D8A-0810E3F7C738}" dt="2023-01-17T03:48:00.251" v="328"/>
          <ac:grpSpMkLst>
            <pc:docMk/>
            <pc:sldMk cId="537997614" sldId="290"/>
            <ac:grpSpMk id="129" creationId="{EB649346-B090-E78F-C24E-4C96ED7E49AA}"/>
          </ac:grpSpMkLst>
        </pc:grpChg>
        <pc:grpChg chg="mod">
          <ac:chgData name="Michael Kuniega" userId="999f7fd1-0dc3-4cba-81fd-6a42a8d75a98" providerId="ADAL" clId="{C9668EF1-750F-4A65-9D8A-0810E3F7C738}" dt="2023-01-17T03:48:00.251" v="328"/>
          <ac:grpSpMkLst>
            <pc:docMk/>
            <pc:sldMk cId="537997614" sldId="290"/>
            <ac:grpSpMk id="135" creationId="{287B61B7-2AF1-D29F-FDF4-C164EFE8A7F2}"/>
          </ac:grpSpMkLst>
        </pc:grpChg>
        <pc:grpChg chg="del mod">
          <ac:chgData name="Michael Kuniega" userId="999f7fd1-0dc3-4cba-81fd-6a42a8d75a98" providerId="ADAL" clId="{C9668EF1-750F-4A65-9D8A-0810E3F7C738}" dt="2023-01-17T03:48:27.895" v="348"/>
          <ac:grpSpMkLst>
            <pc:docMk/>
            <pc:sldMk cId="537997614" sldId="290"/>
            <ac:grpSpMk id="150" creationId="{62D1CBFA-1008-DB4E-5B33-0EA46C1DD739}"/>
          </ac:grpSpMkLst>
        </pc:grpChg>
        <pc:grpChg chg="del mod">
          <ac:chgData name="Michael Kuniega" userId="999f7fd1-0dc3-4cba-81fd-6a42a8d75a98" providerId="ADAL" clId="{C9668EF1-750F-4A65-9D8A-0810E3F7C738}" dt="2023-01-17T03:48:27.895" v="348"/>
          <ac:grpSpMkLst>
            <pc:docMk/>
            <pc:sldMk cId="537997614" sldId="290"/>
            <ac:grpSpMk id="151" creationId="{0B7B6FEE-7132-C38E-815C-4B2FE9A08D07}"/>
          </ac:grpSpMkLst>
        </pc:grpChg>
        <pc:grpChg chg="del mod">
          <ac:chgData name="Michael Kuniega" userId="999f7fd1-0dc3-4cba-81fd-6a42a8d75a98" providerId="ADAL" clId="{C9668EF1-750F-4A65-9D8A-0810E3F7C738}" dt="2023-01-17T03:48:27.895" v="348"/>
          <ac:grpSpMkLst>
            <pc:docMk/>
            <pc:sldMk cId="537997614" sldId="290"/>
            <ac:grpSpMk id="152" creationId="{E309C8F4-371B-3F40-2D72-86BA4B04F486}"/>
          </ac:grpSpMkLst>
        </pc:grpChg>
        <pc:grpChg chg="del mod">
          <ac:chgData name="Michael Kuniega" userId="999f7fd1-0dc3-4cba-81fd-6a42a8d75a98" providerId="ADAL" clId="{C9668EF1-750F-4A65-9D8A-0810E3F7C738}" dt="2023-01-17T03:48:29.073" v="351"/>
          <ac:grpSpMkLst>
            <pc:docMk/>
            <pc:sldMk cId="537997614" sldId="290"/>
            <ac:grpSpMk id="157" creationId="{3A2F84D4-1EE9-A1F9-24D1-3B0D2DE98EBE}"/>
          </ac:grpSpMkLst>
        </pc:grpChg>
        <pc:grpChg chg="del mod">
          <ac:chgData name="Michael Kuniega" userId="999f7fd1-0dc3-4cba-81fd-6a42a8d75a98" providerId="ADAL" clId="{C9668EF1-750F-4A65-9D8A-0810E3F7C738}" dt="2023-01-17T03:48:40.873" v="363"/>
          <ac:grpSpMkLst>
            <pc:docMk/>
            <pc:sldMk cId="537997614" sldId="290"/>
            <ac:grpSpMk id="160" creationId="{D69279FF-3E5C-B78A-97C9-6E0CE2FF8711}"/>
          </ac:grpSpMkLst>
        </pc:grpChg>
        <pc:grpChg chg="mod">
          <ac:chgData name="Michael Kuniega" userId="999f7fd1-0dc3-4cba-81fd-6a42a8d75a98" providerId="ADAL" clId="{C9668EF1-750F-4A65-9D8A-0810E3F7C738}" dt="2023-01-17T03:48:40.873" v="363"/>
          <ac:grpSpMkLst>
            <pc:docMk/>
            <pc:sldMk cId="537997614" sldId="290"/>
            <ac:grpSpMk id="172" creationId="{78EE4C21-AD76-A46F-A92F-FF7285B93BAB}"/>
          </ac:grpSpMkLst>
        </pc:grpChg>
        <pc:inkChg chg="add mod">
          <ac:chgData name="Michael Kuniega" userId="999f7fd1-0dc3-4cba-81fd-6a42a8d75a98" providerId="ADAL" clId="{C9668EF1-750F-4A65-9D8A-0810E3F7C738}" dt="2023-01-17T03:45:59.940" v="209"/>
          <ac:inkMkLst>
            <pc:docMk/>
            <pc:sldMk cId="537997614" sldId="290"/>
            <ac:inkMk id="2" creationId="{E77ED963-C754-7FD4-1E2E-CE591BD98198}"/>
          </ac:inkMkLst>
        </pc:inkChg>
        <pc:inkChg chg="add mod">
          <ac:chgData name="Michael Kuniega" userId="999f7fd1-0dc3-4cba-81fd-6a42a8d75a98" providerId="ADAL" clId="{C9668EF1-750F-4A65-9D8A-0810E3F7C738}" dt="2023-01-17T03:45:59.940" v="209"/>
          <ac:inkMkLst>
            <pc:docMk/>
            <pc:sldMk cId="537997614" sldId="290"/>
            <ac:inkMk id="3" creationId="{87F2D98C-0EBE-99C9-F5F3-14E23F7CA14F}"/>
          </ac:inkMkLst>
        </pc:inkChg>
        <pc:inkChg chg="add mod">
          <ac:chgData name="Michael Kuniega" userId="999f7fd1-0dc3-4cba-81fd-6a42a8d75a98" providerId="ADAL" clId="{C9668EF1-750F-4A65-9D8A-0810E3F7C738}" dt="2023-01-17T03:45:59.940" v="209"/>
          <ac:inkMkLst>
            <pc:docMk/>
            <pc:sldMk cId="537997614" sldId="290"/>
            <ac:inkMk id="4" creationId="{AA83D0A9-EFDF-FB37-221E-E2BB1D24C3F2}"/>
          </ac:inkMkLst>
        </pc:inkChg>
        <pc:inkChg chg="add mod">
          <ac:chgData name="Michael Kuniega" userId="999f7fd1-0dc3-4cba-81fd-6a42a8d75a98" providerId="ADAL" clId="{C9668EF1-750F-4A65-9D8A-0810E3F7C738}" dt="2023-01-17T03:45:59.940" v="209"/>
          <ac:inkMkLst>
            <pc:docMk/>
            <pc:sldMk cId="537997614" sldId="290"/>
            <ac:inkMk id="5" creationId="{BA42426A-4B4E-A4EF-4446-BAA75C7E3D09}"/>
          </ac:inkMkLst>
        </pc:inkChg>
        <pc:inkChg chg="add mod">
          <ac:chgData name="Michael Kuniega" userId="999f7fd1-0dc3-4cba-81fd-6a42a8d75a98" providerId="ADAL" clId="{C9668EF1-750F-4A65-9D8A-0810E3F7C738}" dt="2023-01-17T03:45:59.940" v="209"/>
          <ac:inkMkLst>
            <pc:docMk/>
            <pc:sldMk cId="537997614" sldId="290"/>
            <ac:inkMk id="6" creationId="{DD3E79CA-F1CB-AA73-84E3-94B9A0117EA7}"/>
          </ac:inkMkLst>
        </pc:inkChg>
        <pc:inkChg chg="add mod">
          <ac:chgData name="Michael Kuniega" userId="999f7fd1-0dc3-4cba-81fd-6a42a8d75a98" providerId="ADAL" clId="{C9668EF1-750F-4A65-9D8A-0810E3F7C738}" dt="2023-01-17T03:45:59.940" v="209"/>
          <ac:inkMkLst>
            <pc:docMk/>
            <pc:sldMk cId="537997614" sldId="290"/>
            <ac:inkMk id="8" creationId="{EFFA4623-4731-8809-D624-4E47C0D77993}"/>
          </ac:inkMkLst>
        </pc:inkChg>
        <pc:inkChg chg="add mod">
          <ac:chgData name="Michael Kuniega" userId="999f7fd1-0dc3-4cba-81fd-6a42a8d75a98" providerId="ADAL" clId="{C9668EF1-750F-4A65-9D8A-0810E3F7C738}" dt="2023-01-17T03:45:59.940" v="209"/>
          <ac:inkMkLst>
            <pc:docMk/>
            <pc:sldMk cId="537997614" sldId="290"/>
            <ac:inkMk id="9" creationId="{1E428C46-772A-EB41-E988-E755878F7458}"/>
          </ac:inkMkLst>
        </pc:inkChg>
        <pc:inkChg chg="add mod">
          <ac:chgData name="Michael Kuniega" userId="999f7fd1-0dc3-4cba-81fd-6a42a8d75a98" providerId="ADAL" clId="{C9668EF1-750F-4A65-9D8A-0810E3F7C738}" dt="2023-01-17T03:45:59.940" v="209"/>
          <ac:inkMkLst>
            <pc:docMk/>
            <pc:sldMk cId="537997614" sldId="290"/>
            <ac:inkMk id="10" creationId="{5449FEBF-85C0-1A57-37F5-D3DA3DC9F327}"/>
          </ac:inkMkLst>
        </pc:inkChg>
        <pc:inkChg chg="add mod">
          <ac:chgData name="Michael Kuniega" userId="999f7fd1-0dc3-4cba-81fd-6a42a8d75a98" providerId="ADAL" clId="{C9668EF1-750F-4A65-9D8A-0810E3F7C738}" dt="2023-01-17T03:45:59.940" v="209"/>
          <ac:inkMkLst>
            <pc:docMk/>
            <pc:sldMk cId="537997614" sldId="290"/>
            <ac:inkMk id="11" creationId="{BDE7FFFF-8EEF-6939-7955-89993811F0DA}"/>
          </ac:inkMkLst>
        </pc:inkChg>
        <pc:inkChg chg="add mod">
          <ac:chgData name="Michael Kuniega" userId="999f7fd1-0dc3-4cba-81fd-6a42a8d75a98" providerId="ADAL" clId="{C9668EF1-750F-4A65-9D8A-0810E3F7C738}" dt="2023-01-17T03:45:59.940" v="209"/>
          <ac:inkMkLst>
            <pc:docMk/>
            <pc:sldMk cId="537997614" sldId="290"/>
            <ac:inkMk id="13" creationId="{87E61D89-6621-2E18-A640-D1D8091ADFA5}"/>
          </ac:inkMkLst>
        </pc:inkChg>
        <pc:inkChg chg="add mod">
          <ac:chgData name="Michael Kuniega" userId="999f7fd1-0dc3-4cba-81fd-6a42a8d75a98" providerId="ADAL" clId="{C9668EF1-750F-4A65-9D8A-0810E3F7C738}" dt="2023-01-17T03:45:59.940" v="209"/>
          <ac:inkMkLst>
            <pc:docMk/>
            <pc:sldMk cId="537997614" sldId="290"/>
            <ac:inkMk id="14" creationId="{E37B46F4-AA3D-31DD-6CAF-CF723A5CEE16}"/>
          </ac:inkMkLst>
        </pc:inkChg>
        <pc:inkChg chg="add mod">
          <ac:chgData name="Michael Kuniega" userId="999f7fd1-0dc3-4cba-81fd-6a42a8d75a98" providerId="ADAL" clId="{C9668EF1-750F-4A65-9D8A-0810E3F7C738}" dt="2023-01-17T03:45:59.940" v="209"/>
          <ac:inkMkLst>
            <pc:docMk/>
            <pc:sldMk cId="537997614" sldId="290"/>
            <ac:inkMk id="15" creationId="{253D5C33-9717-6AB2-40AA-0A82E0D4F4A7}"/>
          </ac:inkMkLst>
        </pc:inkChg>
        <pc:inkChg chg="add">
          <ac:chgData name="Michael Kuniega" userId="999f7fd1-0dc3-4cba-81fd-6a42a8d75a98" providerId="ADAL" clId="{C9668EF1-750F-4A65-9D8A-0810E3F7C738}" dt="2023-01-17T03:46:07.779" v="210" actId="9405"/>
          <ac:inkMkLst>
            <pc:docMk/>
            <pc:sldMk cId="537997614" sldId="290"/>
            <ac:inkMk id="17" creationId="{5EA402AC-ED07-C954-D595-AE7C8F705187}"/>
          </ac:inkMkLst>
        </pc:inkChg>
        <pc:inkChg chg="add">
          <ac:chgData name="Michael Kuniega" userId="999f7fd1-0dc3-4cba-81fd-6a42a8d75a98" providerId="ADAL" clId="{C9668EF1-750F-4A65-9D8A-0810E3F7C738}" dt="2023-01-17T03:46:09.029" v="211" actId="9405"/>
          <ac:inkMkLst>
            <pc:docMk/>
            <pc:sldMk cId="537997614" sldId="290"/>
            <ac:inkMk id="18" creationId="{CF6A8442-B258-5A25-7316-BB1998DDCF3D}"/>
          </ac:inkMkLst>
        </pc:inkChg>
        <pc:inkChg chg="add">
          <ac:chgData name="Michael Kuniega" userId="999f7fd1-0dc3-4cba-81fd-6a42a8d75a98" providerId="ADAL" clId="{C9668EF1-750F-4A65-9D8A-0810E3F7C738}" dt="2023-01-17T03:46:12.124" v="212" actId="9405"/>
          <ac:inkMkLst>
            <pc:docMk/>
            <pc:sldMk cId="537997614" sldId="290"/>
            <ac:inkMk id="19" creationId="{3138E232-5BC8-4A0C-99E2-5263A90467DC}"/>
          </ac:inkMkLst>
        </pc:inkChg>
        <pc:inkChg chg="add">
          <ac:chgData name="Michael Kuniega" userId="999f7fd1-0dc3-4cba-81fd-6a42a8d75a98" providerId="ADAL" clId="{C9668EF1-750F-4A65-9D8A-0810E3F7C738}" dt="2023-01-17T03:46:16.802" v="213" actId="9405"/>
          <ac:inkMkLst>
            <pc:docMk/>
            <pc:sldMk cId="537997614" sldId="290"/>
            <ac:inkMk id="20" creationId="{6CB8824D-0153-A348-A59B-012BDC21E381}"/>
          </ac:inkMkLst>
        </pc:inkChg>
        <pc:inkChg chg="add">
          <ac:chgData name="Michael Kuniega" userId="999f7fd1-0dc3-4cba-81fd-6a42a8d75a98" providerId="ADAL" clId="{C9668EF1-750F-4A65-9D8A-0810E3F7C738}" dt="2023-01-17T03:46:20.270" v="214" actId="9405"/>
          <ac:inkMkLst>
            <pc:docMk/>
            <pc:sldMk cId="537997614" sldId="290"/>
            <ac:inkMk id="21" creationId="{D2DE6775-EA3F-8151-9E8A-07882D579B4E}"/>
          </ac:inkMkLst>
        </pc:inkChg>
        <pc:inkChg chg="add">
          <ac:chgData name="Michael Kuniega" userId="999f7fd1-0dc3-4cba-81fd-6a42a8d75a98" providerId="ADAL" clId="{C9668EF1-750F-4A65-9D8A-0810E3F7C738}" dt="2023-01-17T03:46:22.938" v="215" actId="9405"/>
          <ac:inkMkLst>
            <pc:docMk/>
            <pc:sldMk cId="537997614" sldId="290"/>
            <ac:inkMk id="22" creationId="{559829D2-13B9-BB1F-2323-D93019C856D4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23" creationId="{A8F514F8-AA6A-38DA-4092-3FBFD4A2337C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24" creationId="{43414B9A-F006-8C75-1DFD-2146B8E4D33C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25" creationId="{CDAEAFC1-1F70-3FCA-4BB1-81ACCB6A0449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26" creationId="{34830CFF-30D2-5D29-098D-D226227F099E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27" creationId="{A222459F-0BF7-6E21-3BD6-3B2FE7E43711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28" creationId="{4EC68B12-1364-68D0-FE2B-6CF83B96B145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29" creationId="{C33516A7-8999-5A5B-28E4-ABF74CDF804D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30" creationId="{7D40CFB9-F6B9-CAF1-132C-1871D0F96A29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31" creationId="{89AF81EF-AC4F-A65D-D205-CB8339CE0499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32" creationId="{7859D567-235A-2B56-C5B0-8F17B41F8E38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33" creationId="{CFF7868B-327B-A156-AA77-67EE67BA080D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34" creationId="{29328ECD-92A2-FFE6-D9C7-044F06B4DBAC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35" creationId="{550C836C-6DFA-B919-E53F-8022808C4C53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36" creationId="{92D2A988-6169-7C6C-CD80-C95F3053E5FC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37" creationId="{FB581F07-1479-EED2-E3DF-D46E63C51758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38" creationId="{DDD86FF2-9A62-E65A-5F9B-344E1DD1AEC4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39" creationId="{37B1E81A-FE61-2BE3-A16E-BD4155D31345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40" creationId="{5A84B481-36CB-23BD-FAD5-45D2B0C2AF7B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41" creationId="{188FB6AA-3D33-7FDB-409B-18432DFC57B9}"/>
          </ac:inkMkLst>
        </pc:inkChg>
        <pc:inkChg chg="add mod">
          <ac:chgData name="Michael Kuniega" userId="999f7fd1-0dc3-4cba-81fd-6a42a8d75a98" providerId="ADAL" clId="{C9668EF1-750F-4A65-9D8A-0810E3F7C738}" dt="2023-01-17T03:46:44.690" v="236"/>
          <ac:inkMkLst>
            <pc:docMk/>
            <pc:sldMk cId="537997614" sldId="290"/>
            <ac:inkMk id="42" creationId="{9CF6FB43-28E7-E888-DA84-60FF9BDEC6B4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44" creationId="{5B7D8859-13FD-75A6-2F03-6E74826B411D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45" creationId="{F22CE15B-6CFA-A8DE-08DA-E8AB45A70163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46" creationId="{1B1F5021-9C79-1A21-C511-A18F7A775FE4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47" creationId="{B2F0BB45-7CE7-AD91-825D-3B68794E1C93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48" creationId="{36AF806E-903C-3CDA-0E1B-C945C4E809C0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50" creationId="{DDE8A07E-F5C2-25E0-F84B-E86A954BA641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51" creationId="{01B4078A-6EC5-4A59-6920-AD19631DD48F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52" creationId="{8EC801B4-2B57-C4F9-4E54-80678997BE51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53" creationId="{2D6CBE47-A347-E38B-147A-123A10944702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54" creationId="{0A909E18-E0C4-BD7B-F557-740F4100A4E3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55" creationId="{E7D93540-BB6B-7E77-0703-CB4511CB2E39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56" creationId="{ECF05383-EAAA-7830-FB4E-EF02589DDEE4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57" creationId="{C7A4451E-1D13-5F91-66E7-CFF7FB744B74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58" creationId="{C739D97A-29FC-956D-B2CA-D08836403D89}"/>
          </ac:inkMkLst>
        </pc:inkChg>
        <pc:inkChg chg="add mod">
          <ac:chgData name="Michael Kuniega" userId="999f7fd1-0dc3-4cba-81fd-6a42a8d75a98" providerId="ADAL" clId="{C9668EF1-750F-4A65-9D8A-0810E3F7C738}" dt="2023-01-17T03:46:58.220" v="253"/>
          <ac:inkMkLst>
            <pc:docMk/>
            <pc:sldMk cId="537997614" sldId="290"/>
            <ac:inkMk id="59" creationId="{08D23C1F-9ED8-E1DB-77F9-883B90AD5A21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62" creationId="{AB2AD45A-3B84-A21B-DD7B-B98B18A3E80E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63" creationId="{0F7EC40F-F964-CA45-05CE-131A95B67A0B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64" creationId="{CBA7B6E7-D74B-4D86-930A-8D569D836870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66" creationId="{94CFBE41-3E2C-44FC-2972-9DD9E9ABF0A6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67" creationId="{E349BF47-0200-EA79-0D08-763622A31AFA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68" creationId="{2E89CED3-7740-D35C-464C-5766913E10EE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69" creationId="{9CF3A566-10D0-52B8-7DF7-FAFB4D19F28C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70" creationId="{308A6958-E2B0-2250-8952-179F7AA98297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71" creationId="{EF6E461A-142C-40F2-107D-DCF50B692A6F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72" creationId="{E268651C-62E9-F4DE-D3DE-D3C9647F70D1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73" creationId="{D9DE37BC-35FD-8EAA-1BC7-185095919073}"/>
          </ac:inkMkLst>
        </pc:inkChg>
        <pc:inkChg chg="add del mod">
          <ac:chgData name="Michael Kuniega" userId="999f7fd1-0dc3-4cba-81fd-6a42a8d75a98" providerId="ADAL" clId="{C9668EF1-750F-4A65-9D8A-0810E3F7C738}" dt="2023-01-17T03:47:09.262" v="270"/>
          <ac:inkMkLst>
            <pc:docMk/>
            <pc:sldMk cId="537997614" sldId="290"/>
            <ac:inkMk id="74" creationId="{CADE2E28-7EAD-14A5-A6B7-66889401CC0B}"/>
          </ac:inkMkLst>
        </pc:inkChg>
        <pc:inkChg chg="add del mod">
          <ac:chgData name="Michael Kuniega" userId="999f7fd1-0dc3-4cba-81fd-6a42a8d75a98" providerId="ADAL" clId="{C9668EF1-750F-4A65-9D8A-0810E3F7C738}" dt="2023-01-17T03:47:09.263" v="271"/>
          <ac:inkMkLst>
            <pc:docMk/>
            <pc:sldMk cId="537997614" sldId="290"/>
            <ac:inkMk id="76" creationId="{29C3F72D-A8A2-56B4-B86C-B67B8FE8F6CA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78" creationId="{32F441E6-8D77-D17F-6994-80C617232E23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79" creationId="{5BD334AA-EF19-79C0-239F-264451C9B34A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80" creationId="{2B4FBB3E-BAC5-3B18-CEAD-B3E971089848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81" creationId="{1CB78933-9DB1-0176-7615-8CC0E1F72727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82" creationId="{9AC687D8-F996-4DC3-B253-B075D0E3926B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83" creationId="{DC7AE9B8-80F4-353E-F05B-265FC535B90C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84" creationId="{8BA4085D-EDAA-D0B0-FAEC-AE685C383B2A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85" creationId="{B238A3A6-94F1-2DED-092F-6664B839473E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86" creationId="{E6824291-7C79-5F7C-1DE6-FDCAA1474413}"/>
          </ac:inkMkLst>
        </pc:inkChg>
        <pc:inkChg chg="add mod">
          <ac:chgData name="Michael Kuniega" userId="999f7fd1-0dc3-4cba-81fd-6a42a8d75a98" providerId="ADAL" clId="{C9668EF1-750F-4A65-9D8A-0810E3F7C738}" dt="2023-01-17T03:47:17.962" v="282"/>
          <ac:inkMkLst>
            <pc:docMk/>
            <pc:sldMk cId="537997614" sldId="290"/>
            <ac:inkMk id="87" creationId="{5E5F8E22-850A-87D3-9FF1-21860300C8BD}"/>
          </ac:inkMkLst>
        </pc:inkChg>
        <pc:inkChg chg="add">
          <ac:chgData name="Michael Kuniega" userId="999f7fd1-0dc3-4cba-81fd-6a42a8d75a98" providerId="ADAL" clId="{C9668EF1-750F-4A65-9D8A-0810E3F7C738}" dt="2023-01-17T03:47:21.486" v="283" actId="9405"/>
          <ac:inkMkLst>
            <pc:docMk/>
            <pc:sldMk cId="537997614" sldId="290"/>
            <ac:inkMk id="89" creationId="{8D163013-231B-2BF2-1257-7DE6CCFBF7DA}"/>
          </ac:inkMkLst>
        </pc:inkChg>
        <pc:inkChg chg="add">
          <ac:chgData name="Michael Kuniega" userId="999f7fd1-0dc3-4cba-81fd-6a42a8d75a98" providerId="ADAL" clId="{C9668EF1-750F-4A65-9D8A-0810E3F7C738}" dt="2023-01-17T03:47:22.706" v="284" actId="9405"/>
          <ac:inkMkLst>
            <pc:docMk/>
            <pc:sldMk cId="537997614" sldId="290"/>
            <ac:inkMk id="90" creationId="{BA95F155-CF22-3D01-0300-46465BF84686}"/>
          </ac:inkMkLst>
        </pc:inkChg>
        <pc:inkChg chg="add">
          <ac:chgData name="Michael Kuniega" userId="999f7fd1-0dc3-4cba-81fd-6a42a8d75a98" providerId="ADAL" clId="{C9668EF1-750F-4A65-9D8A-0810E3F7C738}" dt="2023-01-17T03:47:30.506" v="285" actId="9405"/>
          <ac:inkMkLst>
            <pc:docMk/>
            <pc:sldMk cId="537997614" sldId="290"/>
            <ac:inkMk id="91" creationId="{106A6CE5-E373-95E8-A51B-2EAE08152195}"/>
          </ac:inkMkLst>
        </pc:inkChg>
        <pc:inkChg chg="add">
          <ac:chgData name="Michael Kuniega" userId="999f7fd1-0dc3-4cba-81fd-6a42a8d75a98" providerId="ADAL" clId="{C9668EF1-750F-4A65-9D8A-0810E3F7C738}" dt="2023-01-17T03:47:33.610" v="286" actId="9405"/>
          <ac:inkMkLst>
            <pc:docMk/>
            <pc:sldMk cId="537997614" sldId="290"/>
            <ac:inkMk id="92" creationId="{0D5AB16B-5838-3B4E-7EC2-2534C404C2BA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93" creationId="{CAF27C5C-B8A0-A4D7-DECA-C4F1BD842A81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94" creationId="{F5D555C6-0279-8577-F8D7-38F8574BC483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95" creationId="{8B64EED4-BD69-3082-776D-833EE1DD6F91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96" creationId="{EE20D2F1-F413-6F68-308F-44A6AC158126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97" creationId="{64482F12-8231-82BA-38DD-1DAA7B9588A0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98" creationId="{3D90936B-9CB5-551C-E97C-9D8B095DE5AD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99" creationId="{518FE3C9-87A2-1E0B-8DDD-BFA765BE5210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00" creationId="{CE43B613-4C18-28EA-E3E8-089E6C9188F0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01" creationId="{02F83CDA-BCAD-0BE4-53E5-2C39BCC40DC0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02" creationId="{63691BB2-7BEA-7F91-7F24-B648E52D2193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03" creationId="{B3315543-0354-FC70-55C4-328AF21061AE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04" creationId="{D5FE6AFF-FF8B-3D24-7967-16224BCAD6C7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05" creationId="{1F289606-F6FA-A001-ADC7-67EFB573C75E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06" creationId="{4D39958D-993C-3913-9440-E301C590688F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07" creationId="{507BC21D-8908-171A-0F60-5E70D58251F9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08" creationId="{5AB67291-4A75-B232-EBE4-1A8FA6E498B4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09" creationId="{9922FD70-835E-71EE-02F6-11D1D89D1403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10" creationId="{449A7CD6-EA21-01D1-6B48-1C64A2C02D47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11" creationId="{93766517-4636-D6B9-7155-4DF9F71BE586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12" creationId="{96CE2E0B-C0D7-5AA3-6928-F375A91C96D3}"/>
          </ac:inkMkLst>
        </pc:inkChg>
        <pc:inkChg chg="add mod">
          <ac:chgData name="Michael Kuniega" userId="999f7fd1-0dc3-4cba-81fd-6a42a8d75a98" providerId="ADAL" clId="{C9668EF1-750F-4A65-9D8A-0810E3F7C738}" dt="2023-01-17T03:47:49.518" v="308"/>
          <ac:inkMkLst>
            <pc:docMk/>
            <pc:sldMk cId="537997614" sldId="290"/>
            <ac:inkMk id="113" creationId="{2C5CFB94-6FB2-CFCD-19DA-8337638398DA}"/>
          </ac:inkMkLst>
        </pc:inkChg>
        <pc:inkChg chg="add mod">
          <ac:chgData name="Michael Kuniega" userId="999f7fd1-0dc3-4cba-81fd-6a42a8d75a98" providerId="ADAL" clId="{C9668EF1-750F-4A65-9D8A-0810E3F7C738}" dt="2023-01-17T03:47:53.215" v="316"/>
          <ac:inkMkLst>
            <pc:docMk/>
            <pc:sldMk cId="537997614" sldId="290"/>
            <ac:inkMk id="116" creationId="{EB7AB07B-08D2-CA9F-E7D1-33D5BE1EF698}"/>
          </ac:inkMkLst>
        </pc:inkChg>
        <pc:inkChg chg="add mod">
          <ac:chgData name="Michael Kuniega" userId="999f7fd1-0dc3-4cba-81fd-6a42a8d75a98" providerId="ADAL" clId="{C9668EF1-750F-4A65-9D8A-0810E3F7C738}" dt="2023-01-17T03:47:53.215" v="316"/>
          <ac:inkMkLst>
            <pc:docMk/>
            <pc:sldMk cId="537997614" sldId="290"/>
            <ac:inkMk id="117" creationId="{3940182C-1172-DA45-6433-48113BFE8DA3}"/>
          </ac:inkMkLst>
        </pc:inkChg>
        <pc:inkChg chg="add mod">
          <ac:chgData name="Michael Kuniega" userId="999f7fd1-0dc3-4cba-81fd-6a42a8d75a98" providerId="ADAL" clId="{C9668EF1-750F-4A65-9D8A-0810E3F7C738}" dt="2023-01-17T03:47:53.215" v="316"/>
          <ac:inkMkLst>
            <pc:docMk/>
            <pc:sldMk cId="537997614" sldId="290"/>
            <ac:inkMk id="118" creationId="{76981CFE-A9CA-1ADB-0260-FA85878C2913}"/>
          </ac:inkMkLst>
        </pc:inkChg>
        <pc:inkChg chg="add mod">
          <ac:chgData name="Michael Kuniega" userId="999f7fd1-0dc3-4cba-81fd-6a42a8d75a98" providerId="ADAL" clId="{C9668EF1-750F-4A65-9D8A-0810E3F7C738}" dt="2023-01-17T03:47:53.215" v="316"/>
          <ac:inkMkLst>
            <pc:docMk/>
            <pc:sldMk cId="537997614" sldId="290"/>
            <ac:inkMk id="119" creationId="{616D3059-13DF-73C0-BA99-406F3DD7BF5C}"/>
          </ac:inkMkLst>
        </pc:inkChg>
        <pc:inkChg chg="add mod">
          <ac:chgData name="Michael Kuniega" userId="999f7fd1-0dc3-4cba-81fd-6a42a8d75a98" providerId="ADAL" clId="{C9668EF1-750F-4A65-9D8A-0810E3F7C738}" dt="2023-01-17T03:47:53.215" v="316"/>
          <ac:inkMkLst>
            <pc:docMk/>
            <pc:sldMk cId="537997614" sldId="290"/>
            <ac:inkMk id="120" creationId="{E2580BE0-E600-7670-30EC-C8CA933192AE}"/>
          </ac:inkMkLst>
        </pc:inkChg>
        <pc:inkChg chg="add mod">
          <ac:chgData name="Michael Kuniega" userId="999f7fd1-0dc3-4cba-81fd-6a42a8d75a98" providerId="ADAL" clId="{C9668EF1-750F-4A65-9D8A-0810E3F7C738}" dt="2023-01-17T03:47:53.215" v="316"/>
          <ac:inkMkLst>
            <pc:docMk/>
            <pc:sldMk cId="537997614" sldId="290"/>
            <ac:inkMk id="121" creationId="{0D41C681-17BC-2352-2EF6-6B9C5E66D3AE}"/>
          </ac:inkMkLst>
        </pc:inkChg>
        <pc:inkChg chg="add mod">
          <ac:chgData name="Michael Kuniega" userId="999f7fd1-0dc3-4cba-81fd-6a42a8d75a98" providerId="ADAL" clId="{C9668EF1-750F-4A65-9D8A-0810E3F7C738}" dt="2023-01-17T03:47:53.215" v="316"/>
          <ac:inkMkLst>
            <pc:docMk/>
            <pc:sldMk cId="537997614" sldId="290"/>
            <ac:inkMk id="122" creationId="{58C59E56-4703-3731-DDBD-BE671362A960}"/>
          </ac:inkMkLst>
        </pc:inkChg>
        <pc:inkChg chg="add mod">
          <ac:chgData name="Michael Kuniega" userId="999f7fd1-0dc3-4cba-81fd-6a42a8d75a98" providerId="ADAL" clId="{C9668EF1-750F-4A65-9D8A-0810E3F7C738}" dt="2023-01-17T03:48:00.251" v="328"/>
          <ac:inkMkLst>
            <pc:docMk/>
            <pc:sldMk cId="537997614" sldId="290"/>
            <ac:inkMk id="124" creationId="{05393536-647D-AA72-D3F0-2BC597E22CFE}"/>
          </ac:inkMkLst>
        </pc:inkChg>
        <pc:inkChg chg="add mod">
          <ac:chgData name="Michael Kuniega" userId="999f7fd1-0dc3-4cba-81fd-6a42a8d75a98" providerId="ADAL" clId="{C9668EF1-750F-4A65-9D8A-0810E3F7C738}" dt="2023-01-17T03:48:00.251" v="328"/>
          <ac:inkMkLst>
            <pc:docMk/>
            <pc:sldMk cId="537997614" sldId="290"/>
            <ac:inkMk id="125" creationId="{DE7885B2-EF7A-1B6A-D68C-2FF620938901}"/>
          </ac:inkMkLst>
        </pc:inkChg>
        <pc:inkChg chg="add mod">
          <ac:chgData name="Michael Kuniega" userId="999f7fd1-0dc3-4cba-81fd-6a42a8d75a98" providerId="ADAL" clId="{C9668EF1-750F-4A65-9D8A-0810E3F7C738}" dt="2023-01-17T03:48:00.251" v="328"/>
          <ac:inkMkLst>
            <pc:docMk/>
            <pc:sldMk cId="537997614" sldId="290"/>
            <ac:inkMk id="126" creationId="{3F6F913F-47B2-5D77-CB07-EB74277DF773}"/>
          </ac:inkMkLst>
        </pc:inkChg>
        <pc:inkChg chg="add mod">
          <ac:chgData name="Michael Kuniega" userId="999f7fd1-0dc3-4cba-81fd-6a42a8d75a98" providerId="ADAL" clId="{C9668EF1-750F-4A65-9D8A-0810E3F7C738}" dt="2023-01-17T03:48:00.251" v="328"/>
          <ac:inkMkLst>
            <pc:docMk/>
            <pc:sldMk cId="537997614" sldId="290"/>
            <ac:inkMk id="127" creationId="{EEF604B2-43B6-77BE-CAC3-F2CECA72C20A}"/>
          </ac:inkMkLst>
        </pc:inkChg>
        <pc:inkChg chg="add mod">
          <ac:chgData name="Michael Kuniega" userId="999f7fd1-0dc3-4cba-81fd-6a42a8d75a98" providerId="ADAL" clId="{C9668EF1-750F-4A65-9D8A-0810E3F7C738}" dt="2023-01-17T03:48:00.251" v="328"/>
          <ac:inkMkLst>
            <pc:docMk/>
            <pc:sldMk cId="537997614" sldId="290"/>
            <ac:inkMk id="128" creationId="{F5E2BC6D-A4F2-2B3B-B716-5D310003B6C2}"/>
          </ac:inkMkLst>
        </pc:inkChg>
        <pc:inkChg chg="add mod">
          <ac:chgData name="Michael Kuniega" userId="999f7fd1-0dc3-4cba-81fd-6a42a8d75a98" providerId="ADAL" clId="{C9668EF1-750F-4A65-9D8A-0810E3F7C738}" dt="2023-01-17T03:48:00.251" v="328"/>
          <ac:inkMkLst>
            <pc:docMk/>
            <pc:sldMk cId="537997614" sldId="290"/>
            <ac:inkMk id="130" creationId="{35EF890E-9507-6C6F-9BEA-736E0A60A17A}"/>
          </ac:inkMkLst>
        </pc:inkChg>
        <pc:inkChg chg="add mod">
          <ac:chgData name="Michael Kuniega" userId="999f7fd1-0dc3-4cba-81fd-6a42a8d75a98" providerId="ADAL" clId="{C9668EF1-750F-4A65-9D8A-0810E3F7C738}" dt="2023-01-17T03:48:00.251" v="328"/>
          <ac:inkMkLst>
            <pc:docMk/>
            <pc:sldMk cId="537997614" sldId="290"/>
            <ac:inkMk id="131" creationId="{E8F54ACB-32E4-A025-DF55-64E05164EA48}"/>
          </ac:inkMkLst>
        </pc:inkChg>
        <pc:inkChg chg="add mod">
          <ac:chgData name="Michael Kuniega" userId="999f7fd1-0dc3-4cba-81fd-6a42a8d75a98" providerId="ADAL" clId="{C9668EF1-750F-4A65-9D8A-0810E3F7C738}" dt="2023-01-17T03:48:00.251" v="328"/>
          <ac:inkMkLst>
            <pc:docMk/>
            <pc:sldMk cId="537997614" sldId="290"/>
            <ac:inkMk id="132" creationId="{A723969A-594F-B760-C8F0-CCD35E2DD095}"/>
          </ac:inkMkLst>
        </pc:inkChg>
        <pc:inkChg chg="add mod">
          <ac:chgData name="Michael Kuniega" userId="999f7fd1-0dc3-4cba-81fd-6a42a8d75a98" providerId="ADAL" clId="{C9668EF1-750F-4A65-9D8A-0810E3F7C738}" dt="2023-01-17T03:48:00.251" v="328"/>
          <ac:inkMkLst>
            <pc:docMk/>
            <pc:sldMk cId="537997614" sldId="290"/>
            <ac:inkMk id="133" creationId="{6AFA4457-EC84-F51B-4EA3-00983850C16F}"/>
          </ac:inkMkLst>
        </pc:inkChg>
        <pc:inkChg chg="add mod">
          <ac:chgData name="Michael Kuniega" userId="999f7fd1-0dc3-4cba-81fd-6a42a8d75a98" providerId="ADAL" clId="{C9668EF1-750F-4A65-9D8A-0810E3F7C738}" dt="2023-01-17T03:48:00.251" v="328"/>
          <ac:inkMkLst>
            <pc:docMk/>
            <pc:sldMk cId="537997614" sldId="290"/>
            <ac:inkMk id="134" creationId="{4D91D612-A5E8-3A38-ECC3-1A2923F1570F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36" creationId="{61E78D86-90A6-489C-2301-90AAE5BA9CD8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37" creationId="{A864E62C-A2B8-2817-5D68-E07F5542370B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38" creationId="{7B254A47-07E3-6648-BD0D-0313002E2DBC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39" creationId="{9C6B6664-8E49-DE57-428F-41B223BEB79C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40" creationId="{BC724408-32DA-89C7-3796-3F188771DAF2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41" creationId="{241B921A-F496-74ED-31A6-1B651B8960E7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42" creationId="{168E357E-FE13-227E-490A-22AB610C002F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43" creationId="{25F9C78A-5EA9-BE8C-8682-A7AC502735F4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44" creationId="{BAC4C610-9065-08FB-DB81-1AB7CD79385C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45" creationId="{EE00ED4A-786B-F6C1-2D96-336616AFC232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46" creationId="{8797137F-9F4F-1F35-5060-26B30ADB357C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47" creationId="{06456B5D-C28D-B33E-5004-1233973B3386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48" creationId="{2146B3CD-0D14-A440-5B1A-7BC5C9D43D36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49" creationId="{0FA94189-B4B7-2455-1685-21B0786D850C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53" creationId="{FAA0DAF4-92A7-4B27-2AD4-F8A49FEB3E75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54" creationId="{C406A875-38E2-B4CA-DABF-517268457229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55" creationId="{E125497E-25B7-A6EA-E5EC-7035B32DAC2F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56" creationId="{04B4D1A9-51DF-3A0B-D08B-F279109E5C14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58" creationId="{2950227B-2281-AF9D-C022-276DAE3FC476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59" creationId="{EA840F27-74B1-3586-DC66-1B865077F5C5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61" creationId="{E398B148-1BD2-4326-3B58-E16458EDA625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62" creationId="{60BA254A-6653-B0C0-04D2-65F95157F8FA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63" creationId="{F23C1E1F-716C-3632-6D01-769C99A87534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64" creationId="{16E51E79-D227-E992-45CA-6167DE2ECF18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65" creationId="{EC7FEC61-36E4-E906-EBDE-F5083A810C53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66" creationId="{C8A940B7-3415-9A17-C503-3896315BC69D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67" creationId="{30873D4C-7859-C395-F9C8-F6B1D1F3A0C9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68" creationId="{26061E6F-BB08-778E-B476-ABE2C9327CEA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69" creationId="{0F7A94F5-30F2-4E12-95AB-7F2196A0127C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70" creationId="{8618EA0F-A8D7-B243-48AB-0D63F92C7CC4}"/>
          </ac:inkMkLst>
        </pc:inkChg>
        <pc:inkChg chg="add mod">
          <ac:chgData name="Michael Kuniega" userId="999f7fd1-0dc3-4cba-81fd-6a42a8d75a98" providerId="ADAL" clId="{C9668EF1-750F-4A65-9D8A-0810E3F7C738}" dt="2023-01-17T03:48:40.873" v="363"/>
          <ac:inkMkLst>
            <pc:docMk/>
            <pc:sldMk cId="537997614" sldId="290"/>
            <ac:inkMk id="171" creationId="{3C366B82-0C9F-698C-6813-DCBB05FE56AF}"/>
          </ac:inkMkLst>
        </pc:inkChg>
      </pc:sldChg>
      <pc:sldChg chg="addSp delSp modSp mod">
        <pc:chgData name="Michael Kuniega" userId="999f7fd1-0dc3-4cba-81fd-6a42a8d75a98" providerId="ADAL" clId="{C9668EF1-750F-4A65-9D8A-0810E3F7C738}" dt="2023-01-17T04:02:25.662" v="673"/>
        <pc:sldMkLst>
          <pc:docMk/>
          <pc:sldMk cId="149799192" sldId="291"/>
        </pc:sldMkLst>
        <pc:spChg chg="add mod">
          <ac:chgData name="Michael Kuniega" userId="999f7fd1-0dc3-4cba-81fd-6a42a8d75a98" providerId="ADAL" clId="{C9668EF1-750F-4A65-9D8A-0810E3F7C738}" dt="2023-01-17T03:58:42.281" v="532" actId="1076"/>
          <ac:spMkLst>
            <pc:docMk/>
            <pc:sldMk cId="149799192" sldId="291"/>
            <ac:spMk id="14" creationId="{5C058D52-3C38-4D9A-8EA5-EE487096DAA2}"/>
          </ac:spMkLst>
        </pc:spChg>
        <pc:spChg chg="add del">
          <ac:chgData name="Michael Kuniega" userId="999f7fd1-0dc3-4cba-81fd-6a42a8d75a98" providerId="ADAL" clId="{C9668EF1-750F-4A65-9D8A-0810E3F7C738}" dt="2023-01-17T03:49:41.263" v="368" actId="34122"/>
          <ac:spMkLst>
            <pc:docMk/>
            <pc:sldMk cId="149799192" sldId="291"/>
            <ac:spMk id="20" creationId="{C255BACA-50C6-46AE-9498-35B74458411B}"/>
          </ac:spMkLst>
        </pc:spChg>
        <pc:grpChg chg="add del mod">
          <ac:chgData name="Michael Kuniega" userId="999f7fd1-0dc3-4cba-81fd-6a42a8d75a98" providerId="ADAL" clId="{C9668EF1-750F-4A65-9D8A-0810E3F7C738}" dt="2023-01-17T03:53:17.467" v="372"/>
          <ac:grpSpMkLst>
            <pc:docMk/>
            <pc:sldMk cId="149799192" sldId="291"/>
            <ac:grpSpMk id="4" creationId="{DA1B870F-A8BB-BBE0-38B9-83D362AC7CEB}"/>
          </ac:grpSpMkLst>
        </pc:grpChg>
        <pc:grpChg chg="del mod">
          <ac:chgData name="Michael Kuniega" userId="999f7fd1-0dc3-4cba-81fd-6a42a8d75a98" providerId="ADAL" clId="{C9668EF1-750F-4A65-9D8A-0810E3F7C738}" dt="2023-01-17T04:01:58.426" v="655"/>
          <ac:grpSpMkLst>
            <pc:docMk/>
            <pc:sldMk cId="149799192" sldId="291"/>
            <ac:grpSpMk id="12" creationId="{4747B378-0498-E05B-C2BF-BF00071F8636}"/>
          </ac:grpSpMkLst>
        </pc:grpChg>
        <pc:grpChg chg="mod">
          <ac:chgData name="Michael Kuniega" userId="999f7fd1-0dc3-4cba-81fd-6a42a8d75a98" providerId="ADAL" clId="{C9668EF1-750F-4A65-9D8A-0810E3F7C738}" dt="2023-01-17T03:53:55.314" v="389"/>
          <ac:grpSpMkLst>
            <pc:docMk/>
            <pc:sldMk cId="149799192" sldId="291"/>
            <ac:grpSpMk id="19" creationId="{E9557EB1-CF77-D6F7-0298-903428D03A65}"/>
          </ac:grpSpMkLst>
        </pc:grpChg>
        <pc:grpChg chg="del mod">
          <ac:chgData name="Michael Kuniega" userId="999f7fd1-0dc3-4cba-81fd-6a42a8d75a98" providerId="ADAL" clId="{C9668EF1-750F-4A65-9D8A-0810E3F7C738}" dt="2023-01-17T03:54:28.249" v="411"/>
          <ac:grpSpMkLst>
            <pc:docMk/>
            <pc:sldMk cId="149799192" sldId="291"/>
            <ac:grpSpMk id="29" creationId="{95733C00-B286-C901-44EE-5FA031980B8D}"/>
          </ac:grpSpMkLst>
        </pc:grpChg>
        <pc:grpChg chg="mod">
          <ac:chgData name="Michael Kuniega" userId="999f7fd1-0dc3-4cba-81fd-6a42a8d75a98" providerId="ADAL" clId="{C9668EF1-750F-4A65-9D8A-0810E3F7C738}" dt="2023-01-17T03:54:28.249" v="411"/>
          <ac:grpSpMkLst>
            <pc:docMk/>
            <pc:sldMk cId="149799192" sldId="291"/>
            <ac:grpSpMk id="40" creationId="{38B8C643-7920-566C-F82C-4399BE345E5E}"/>
          </ac:grpSpMkLst>
        </pc:grpChg>
        <pc:grpChg chg="del mod">
          <ac:chgData name="Michael Kuniega" userId="999f7fd1-0dc3-4cba-81fd-6a42a8d75a98" providerId="ADAL" clId="{C9668EF1-750F-4A65-9D8A-0810E3F7C738}" dt="2023-01-17T03:55:30.429" v="428"/>
          <ac:grpSpMkLst>
            <pc:docMk/>
            <pc:sldMk cId="149799192" sldId="291"/>
            <ac:grpSpMk id="50" creationId="{D64B8C78-B0AA-EE3C-88BB-DFAE770C290F}"/>
          </ac:grpSpMkLst>
        </pc:grpChg>
        <pc:grpChg chg="mod">
          <ac:chgData name="Michael Kuniega" userId="999f7fd1-0dc3-4cba-81fd-6a42a8d75a98" providerId="ADAL" clId="{C9668EF1-750F-4A65-9D8A-0810E3F7C738}" dt="2023-01-17T03:58:44.392" v="533" actId="1076"/>
          <ac:grpSpMkLst>
            <pc:docMk/>
            <pc:sldMk cId="149799192" sldId="291"/>
            <ac:grpSpMk id="53" creationId="{49C1165C-3EFE-7B85-6088-7380BCD17285}"/>
          </ac:grpSpMkLst>
        </pc:grpChg>
        <pc:grpChg chg="mod">
          <ac:chgData name="Michael Kuniega" userId="999f7fd1-0dc3-4cba-81fd-6a42a8d75a98" providerId="ADAL" clId="{C9668EF1-750F-4A65-9D8A-0810E3F7C738}" dt="2023-01-17T03:55:30.429" v="428"/>
          <ac:grpSpMkLst>
            <pc:docMk/>
            <pc:sldMk cId="149799192" sldId="291"/>
            <ac:grpSpMk id="56" creationId="{A28136A3-A973-9596-B275-5420016506F5}"/>
          </ac:grpSpMkLst>
        </pc:grpChg>
        <pc:grpChg chg="del mod">
          <ac:chgData name="Michael Kuniega" userId="999f7fd1-0dc3-4cba-81fd-6a42a8d75a98" providerId="ADAL" clId="{C9668EF1-750F-4A65-9D8A-0810E3F7C738}" dt="2023-01-17T03:55:41.865" v="448"/>
          <ac:grpSpMkLst>
            <pc:docMk/>
            <pc:sldMk cId="149799192" sldId="291"/>
            <ac:grpSpMk id="62" creationId="{5FB78F5B-9FB6-13EF-503D-C5FFE6BDD31A}"/>
          </ac:grpSpMkLst>
        </pc:grpChg>
        <pc:grpChg chg="mod">
          <ac:chgData name="Michael Kuniega" userId="999f7fd1-0dc3-4cba-81fd-6a42a8d75a98" providerId="ADAL" clId="{C9668EF1-750F-4A65-9D8A-0810E3F7C738}" dt="2023-01-17T03:55:41.865" v="448"/>
          <ac:grpSpMkLst>
            <pc:docMk/>
            <pc:sldMk cId="149799192" sldId="291"/>
            <ac:grpSpMk id="76" creationId="{B9A1B530-2A82-DFE3-7F14-1EDA139AACA0}"/>
          </ac:grpSpMkLst>
        </pc:grpChg>
        <pc:grpChg chg="mod">
          <ac:chgData name="Michael Kuniega" userId="999f7fd1-0dc3-4cba-81fd-6a42a8d75a98" providerId="ADAL" clId="{C9668EF1-750F-4A65-9D8A-0810E3F7C738}" dt="2023-01-17T03:56:48.236" v="458"/>
          <ac:grpSpMkLst>
            <pc:docMk/>
            <pc:sldMk cId="149799192" sldId="291"/>
            <ac:grpSpMk id="84" creationId="{61EE1B7E-827D-D943-1FBC-48C86E32EACB}"/>
          </ac:grpSpMkLst>
        </pc:grpChg>
        <pc:grpChg chg="del mod">
          <ac:chgData name="Michael Kuniega" userId="999f7fd1-0dc3-4cba-81fd-6a42a8d75a98" providerId="ADAL" clId="{C9668EF1-750F-4A65-9D8A-0810E3F7C738}" dt="2023-01-17T03:56:54.930" v="466"/>
          <ac:grpSpMkLst>
            <pc:docMk/>
            <pc:sldMk cId="149799192" sldId="291"/>
            <ac:grpSpMk id="89" creationId="{9301C9FC-3739-69AC-B33A-EB8C9F603E42}"/>
          </ac:grpSpMkLst>
        </pc:grpChg>
        <pc:grpChg chg="mod">
          <ac:chgData name="Michael Kuniega" userId="999f7fd1-0dc3-4cba-81fd-6a42a8d75a98" providerId="ADAL" clId="{C9668EF1-750F-4A65-9D8A-0810E3F7C738}" dt="2023-01-17T03:56:54.930" v="466"/>
          <ac:grpSpMkLst>
            <pc:docMk/>
            <pc:sldMk cId="149799192" sldId="291"/>
            <ac:grpSpMk id="92" creationId="{2B118202-27FA-A6A3-954A-EA333B91B310}"/>
          </ac:grpSpMkLst>
        </pc:grpChg>
        <pc:grpChg chg="del mod">
          <ac:chgData name="Michael Kuniega" userId="999f7fd1-0dc3-4cba-81fd-6a42a8d75a98" providerId="ADAL" clId="{C9668EF1-750F-4A65-9D8A-0810E3F7C738}" dt="2023-01-17T03:57:31.140" v="485"/>
          <ac:grpSpMkLst>
            <pc:docMk/>
            <pc:sldMk cId="149799192" sldId="291"/>
            <ac:grpSpMk id="105" creationId="{14F85060-23D5-D684-4CF9-09E9E19D0A8D}"/>
          </ac:grpSpMkLst>
        </pc:grpChg>
        <pc:grpChg chg="del mod">
          <ac:chgData name="Michael Kuniega" userId="999f7fd1-0dc3-4cba-81fd-6a42a8d75a98" providerId="ADAL" clId="{C9668EF1-750F-4A65-9D8A-0810E3F7C738}" dt="2023-01-17T03:57:40.045" v="501"/>
          <ac:grpSpMkLst>
            <pc:docMk/>
            <pc:sldMk cId="149799192" sldId="291"/>
            <ac:grpSpMk id="111" creationId="{1679EC6B-19D2-2C71-F1DF-E90D265EA1C4}"/>
          </ac:grpSpMkLst>
        </pc:grpChg>
        <pc:grpChg chg="del mod">
          <ac:chgData name="Michael Kuniega" userId="999f7fd1-0dc3-4cba-81fd-6a42a8d75a98" providerId="ADAL" clId="{C9668EF1-750F-4A65-9D8A-0810E3F7C738}" dt="2023-01-17T03:57:35.551" v="493"/>
          <ac:grpSpMkLst>
            <pc:docMk/>
            <pc:sldMk cId="149799192" sldId="291"/>
            <ac:grpSpMk id="114" creationId="{3403B8CA-A0EF-A32F-2174-E44D1BB059CC}"/>
          </ac:grpSpMkLst>
        </pc:grpChg>
        <pc:grpChg chg="del mod">
          <ac:chgData name="Michael Kuniega" userId="999f7fd1-0dc3-4cba-81fd-6a42a8d75a98" providerId="ADAL" clId="{C9668EF1-750F-4A65-9D8A-0810E3F7C738}" dt="2023-01-17T03:57:40.045" v="501"/>
          <ac:grpSpMkLst>
            <pc:docMk/>
            <pc:sldMk cId="149799192" sldId="291"/>
            <ac:grpSpMk id="119" creationId="{B2CE06CB-44CD-C888-0916-533FA0A8DE21}"/>
          </ac:grpSpMkLst>
        </pc:grpChg>
        <pc:grpChg chg="del mod">
          <ac:chgData name="Michael Kuniega" userId="999f7fd1-0dc3-4cba-81fd-6a42a8d75a98" providerId="ADAL" clId="{C9668EF1-750F-4A65-9D8A-0810E3F7C738}" dt="2023-01-17T03:57:45.919" v="513"/>
          <ac:grpSpMkLst>
            <pc:docMk/>
            <pc:sldMk cId="149799192" sldId="291"/>
            <ac:grpSpMk id="127" creationId="{C5DDAE4D-4099-2EDF-3DF4-2BFE9C41541B}"/>
          </ac:grpSpMkLst>
        </pc:grpChg>
        <pc:grpChg chg="del mod">
          <ac:chgData name="Michael Kuniega" userId="999f7fd1-0dc3-4cba-81fd-6a42a8d75a98" providerId="ADAL" clId="{C9668EF1-750F-4A65-9D8A-0810E3F7C738}" dt="2023-01-17T03:57:48.425" v="516"/>
          <ac:grpSpMkLst>
            <pc:docMk/>
            <pc:sldMk cId="149799192" sldId="291"/>
            <ac:grpSpMk id="139" creationId="{40EB2D85-0FF3-7E16-968E-197FAC15FFB5}"/>
          </ac:grpSpMkLst>
        </pc:grpChg>
        <pc:grpChg chg="mod">
          <ac:chgData name="Michael Kuniega" userId="999f7fd1-0dc3-4cba-81fd-6a42a8d75a98" providerId="ADAL" clId="{C9668EF1-750F-4A65-9D8A-0810E3F7C738}" dt="2023-01-17T03:57:48.425" v="516"/>
          <ac:grpSpMkLst>
            <pc:docMk/>
            <pc:sldMk cId="149799192" sldId="291"/>
            <ac:grpSpMk id="142" creationId="{A2F2F698-DC33-F565-DA47-25922072968E}"/>
          </ac:grpSpMkLst>
        </pc:grpChg>
        <pc:grpChg chg="del mod">
          <ac:chgData name="Michael Kuniega" userId="999f7fd1-0dc3-4cba-81fd-6a42a8d75a98" providerId="ADAL" clId="{C9668EF1-750F-4A65-9D8A-0810E3F7C738}" dt="2023-01-17T03:57:52.030" v="522"/>
          <ac:grpSpMkLst>
            <pc:docMk/>
            <pc:sldMk cId="149799192" sldId="291"/>
            <ac:grpSpMk id="145" creationId="{5B857D35-7129-125C-1621-7BCF488CFEB9}"/>
          </ac:grpSpMkLst>
        </pc:grpChg>
        <pc:grpChg chg="del mod">
          <ac:chgData name="Michael Kuniega" userId="999f7fd1-0dc3-4cba-81fd-6a42a8d75a98" providerId="ADAL" clId="{C9668EF1-750F-4A65-9D8A-0810E3F7C738}" dt="2023-01-17T03:57:57.034" v="524"/>
          <ac:grpSpMkLst>
            <pc:docMk/>
            <pc:sldMk cId="149799192" sldId="291"/>
            <ac:grpSpMk id="148" creationId="{30561E5B-59CD-4DB3-C97B-621E8C8EC329}"/>
          </ac:grpSpMkLst>
        </pc:grpChg>
        <pc:grpChg chg="mod">
          <ac:chgData name="Michael Kuniega" userId="999f7fd1-0dc3-4cba-81fd-6a42a8d75a98" providerId="ADAL" clId="{C9668EF1-750F-4A65-9D8A-0810E3F7C738}" dt="2023-01-17T03:57:57.034" v="524"/>
          <ac:grpSpMkLst>
            <pc:docMk/>
            <pc:sldMk cId="149799192" sldId="291"/>
            <ac:grpSpMk id="150" creationId="{54CC548D-43FE-6714-1621-0FD84B724399}"/>
          </ac:grpSpMkLst>
        </pc:grpChg>
        <pc:grpChg chg="del mod">
          <ac:chgData name="Michael Kuniega" userId="999f7fd1-0dc3-4cba-81fd-6a42a8d75a98" providerId="ADAL" clId="{C9668EF1-750F-4A65-9D8A-0810E3F7C738}" dt="2023-01-17T03:59:24.808" v="553"/>
          <ac:grpSpMkLst>
            <pc:docMk/>
            <pc:sldMk cId="149799192" sldId="291"/>
            <ac:grpSpMk id="155" creationId="{7E3319FD-93C1-F1EF-FEE5-B10E4435CCD0}"/>
          </ac:grpSpMkLst>
        </pc:grpChg>
        <pc:grpChg chg="del mod">
          <ac:chgData name="Michael Kuniega" userId="999f7fd1-0dc3-4cba-81fd-6a42a8d75a98" providerId="ADAL" clId="{C9668EF1-750F-4A65-9D8A-0810E3F7C738}" dt="2023-01-17T03:59:26.557" v="556"/>
          <ac:grpSpMkLst>
            <pc:docMk/>
            <pc:sldMk cId="149799192" sldId="291"/>
            <ac:grpSpMk id="163" creationId="{F2F0291F-9D61-2754-6FF0-D13FBF6E2D70}"/>
          </ac:grpSpMkLst>
        </pc:grpChg>
        <pc:grpChg chg="mod">
          <ac:chgData name="Michael Kuniega" userId="999f7fd1-0dc3-4cba-81fd-6a42a8d75a98" providerId="ADAL" clId="{C9668EF1-750F-4A65-9D8A-0810E3F7C738}" dt="2023-01-17T03:59:28.068" v="558"/>
          <ac:grpSpMkLst>
            <pc:docMk/>
            <pc:sldMk cId="149799192" sldId="291"/>
            <ac:grpSpMk id="166" creationId="{0B70A10B-3BB2-BF65-FD41-64FABAE56033}"/>
          </ac:grpSpMkLst>
        </pc:grpChg>
        <pc:grpChg chg="del mod">
          <ac:chgData name="Michael Kuniega" userId="999f7fd1-0dc3-4cba-81fd-6a42a8d75a98" providerId="ADAL" clId="{C9668EF1-750F-4A65-9D8A-0810E3F7C738}" dt="2023-01-17T03:59:34.142" v="566"/>
          <ac:grpSpMkLst>
            <pc:docMk/>
            <pc:sldMk cId="149799192" sldId="291"/>
            <ac:grpSpMk id="170" creationId="{4D00DBF2-598E-3225-C16D-C2FA29A4771E}"/>
          </ac:grpSpMkLst>
        </pc:grpChg>
        <pc:grpChg chg="del mod">
          <ac:chgData name="Michael Kuniega" userId="999f7fd1-0dc3-4cba-81fd-6a42a8d75a98" providerId="ADAL" clId="{C9668EF1-750F-4A65-9D8A-0810E3F7C738}" dt="2023-01-17T03:59:36.638" v="571"/>
          <ac:grpSpMkLst>
            <pc:docMk/>
            <pc:sldMk cId="149799192" sldId="291"/>
            <ac:grpSpMk id="174" creationId="{5C3E201A-4197-1DEA-91F9-FFBEF7752350}"/>
          </ac:grpSpMkLst>
        </pc:grpChg>
        <pc:grpChg chg="mod">
          <ac:chgData name="Michael Kuniega" userId="999f7fd1-0dc3-4cba-81fd-6a42a8d75a98" providerId="ADAL" clId="{C9668EF1-750F-4A65-9D8A-0810E3F7C738}" dt="2023-01-17T03:59:36.638" v="571"/>
          <ac:grpSpMkLst>
            <pc:docMk/>
            <pc:sldMk cId="149799192" sldId="291"/>
            <ac:grpSpMk id="179" creationId="{1D1EB5B2-D5F4-D4D3-795B-E0DB3680D6CD}"/>
          </ac:grpSpMkLst>
        </pc:grpChg>
        <pc:grpChg chg="mod">
          <ac:chgData name="Michael Kuniega" userId="999f7fd1-0dc3-4cba-81fd-6a42a8d75a98" providerId="ADAL" clId="{C9668EF1-750F-4A65-9D8A-0810E3F7C738}" dt="2023-01-17T04:00:09.531" v="582"/>
          <ac:grpSpMkLst>
            <pc:docMk/>
            <pc:sldMk cId="149799192" sldId="291"/>
            <ac:grpSpMk id="188" creationId="{F3E6BE0D-3170-6DB7-2EE1-8DE5710066A4}"/>
          </ac:grpSpMkLst>
        </pc:grpChg>
        <pc:grpChg chg="del mod">
          <ac:chgData name="Michael Kuniega" userId="999f7fd1-0dc3-4cba-81fd-6a42a8d75a98" providerId="ADAL" clId="{C9668EF1-750F-4A65-9D8A-0810E3F7C738}" dt="2023-01-17T04:00:26.725" v="603"/>
          <ac:grpSpMkLst>
            <pc:docMk/>
            <pc:sldMk cId="149799192" sldId="291"/>
            <ac:grpSpMk id="198" creationId="{4E562E0C-A04A-D182-13C6-1786DDE821BF}"/>
          </ac:grpSpMkLst>
        </pc:grpChg>
        <pc:grpChg chg="del mod">
          <ac:chgData name="Michael Kuniega" userId="999f7fd1-0dc3-4cba-81fd-6a42a8d75a98" providerId="ADAL" clId="{C9668EF1-750F-4A65-9D8A-0810E3F7C738}" dt="2023-01-17T04:00:30.407" v="611"/>
          <ac:grpSpMkLst>
            <pc:docMk/>
            <pc:sldMk cId="149799192" sldId="291"/>
            <ac:grpSpMk id="208" creationId="{70B83C51-8BDA-76B1-A9C9-CC3DEB17F9A0}"/>
          </ac:grpSpMkLst>
        </pc:grpChg>
        <pc:grpChg chg="mod">
          <ac:chgData name="Michael Kuniega" userId="999f7fd1-0dc3-4cba-81fd-6a42a8d75a98" providerId="ADAL" clId="{C9668EF1-750F-4A65-9D8A-0810E3F7C738}" dt="2023-01-17T04:00:30.407" v="611"/>
          <ac:grpSpMkLst>
            <pc:docMk/>
            <pc:sldMk cId="149799192" sldId="291"/>
            <ac:grpSpMk id="216" creationId="{4DE10DEB-DE52-F6E8-F312-2123F58C62E0}"/>
          </ac:grpSpMkLst>
        </pc:grpChg>
        <pc:grpChg chg="del mod">
          <ac:chgData name="Michael Kuniega" userId="999f7fd1-0dc3-4cba-81fd-6a42a8d75a98" providerId="ADAL" clId="{C9668EF1-750F-4A65-9D8A-0810E3F7C738}" dt="2023-01-17T04:00:36.633" v="623"/>
          <ac:grpSpMkLst>
            <pc:docMk/>
            <pc:sldMk cId="149799192" sldId="291"/>
            <ac:grpSpMk id="223" creationId="{C3B87295-8A92-F390-9001-E8A9E8450579}"/>
          </ac:grpSpMkLst>
        </pc:grpChg>
        <pc:grpChg chg="del mod">
          <ac:chgData name="Michael Kuniega" userId="999f7fd1-0dc3-4cba-81fd-6a42a8d75a98" providerId="ADAL" clId="{C9668EF1-750F-4A65-9D8A-0810E3F7C738}" dt="2023-01-17T04:00:41.974" v="626"/>
          <ac:grpSpMkLst>
            <pc:docMk/>
            <pc:sldMk cId="149799192" sldId="291"/>
            <ac:grpSpMk id="228" creationId="{7A5EFF0E-26CC-1C04-E36C-9F7BA11605C5}"/>
          </ac:grpSpMkLst>
        </pc:grpChg>
        <pc:grpChg chg="mod">
          <ac:chgData name="Michael Kuniega" userId="999f7fd1-0dc3-4cba-81fd-6a42a8d75a98" providerId="ADAL" clId="{C9668EF1-750F-4A65-9D8A-0810E3F7C738}" dt="2023-01-17T04:00:41.974" v="626"/>
          <ac:grpSpMkLst>
            <pc:docMk/>
            <pc:sldMk cId="149799192" sldId="291"/>
            <ac:grpSpMk id="231" creationId="{78E2BE9D-BAF9-718E-648A-656D38C076DC}"/>
          </ac:grpSpMkLst>
        </pc:grpChg>
        <pc:grpChg chg="mod">
          <ac:chgData name="Michael Kuniega" userId="999f7fd1-0dc3-4cba-81fd-6a42a8d75a98" providerId="ADAL" clId="{C9668EF1-750F-4A65-9D8A-0810E3F7C738}" dt="2023-01-17T04:00:49.225" v="630"/>
          <ac:grpSpMkLst>
            <pc:docMk/>
            <pc:sldMk cId="149799192" sldId="291"/>
            <ac:grpSpMk id="235" creationId="{CAB9B6A3-6D87-B0A3-08C3-D4848183E77A}"/>
          </ac:grpSpMkLst>
        </pc:grpChg>
        <pc:grpChg chg="del mod">
          <ac:chgData name="Michael Kuniega" userId="999f7fd1-0dc3-4cba-81fd-6a42a8d75a98" providerId="ADAL" clId="{C9668EF1-750F-4A65-9D8A-0810E3F7C738}" dt="2023-01-17T04:01:52.061" v="653"/>
          <ac:grpSpMkLst>
            <pc:docMk/>
            <pc:sldMk cId="149799192" sldId="291"/>
            <ac:grpSpMk id="258" creationId="{5623685A-9D8E-E274-4F50-6733C5A353BF}"/>
          </ac:grpSpMkLst>
        </pc:grpChg>
        <pc:grpChg chg="del mod">
          <ac:chgData name="Michael Kuniega" userId="999f7fd1-0dc3-4cba-81fd-6a42a8d75a98" providerId="ADAL" clId="{C9668EF1-750F-4A65-9D8A-0810E3F7C738}" dt="2023-01-17T04:01:58.426" v="655"/>
          <ac:grpSpMkLst>
            <pc:docMk/>
            <pc:sldMk cId="149799192" sldId="291"/>
            <ac:grpSpMk id="259" creationId="{A48D166E-6EA4-503B-7887-0772BC424BD8}"/>
          </ac:grpSpMkLst>
        </pc:grpChg>
        <pc:grpChg chg="del mod">
          <ac:chgData name="Michael Kuniega" userId="999f7fd1-0dc3-4cba-81fd-6a42a8d75a98" providerId="ADAL" clId="{C9668EF1-750F-4A65-9D8A-0810E3F7C738}" dt="2023-01-17T04:01:58.426" v="655"/>
          <ac:grpSpMkLst>
            <pc:docMk/>
            <pc:sldMk cId="149799192" sldId="291"/>
            <ac:grpSpMk id="260" creationId="{165B128A-41A5-F307-64D3-0A1844541609}"/>
          </ac:grpSpMkLst>
        </pc:grpChg>
        <pc:grpChg chg="del mod">
          <ac:chgData name="Michael Kuniega" userId="999f7fd1-0dc3-4cba-81fd-6a42a8d75a98" providerId="ADAL" clId="{C9668EF1-750F-4A65-9D8A-0810E3F7C738}" dt="2023-01-17T04:01:58.426" v="655"/>
          <ac:grpSpMkLst>
            <pc:docMk/>
            <pc:sldMk cId="149799192" sldId="291"/>
            <ac:grpSpMk id="261" creationId="{CB28EC8D-26D5-F619-E035-09EF3CBA5A03}"/>
          </ac:grpSpMkLst>
        </pc:grpChg>
        <pc:grpChg chg="mod">
          <ac:chgData name="Michael Kuniega" userId="999f7fd1-0dc3-4cba-81fd-6a42a8d75a98" providerId="ADAL" clId="{C9668EF1-750F-4A65-9D8A-0810E3F7C738}" dt="2023-01-17T04:01:58.426" v="655"/>
          <ac:grpSpMkLst>
            <pc:docMk/>
            <pc:sldMk cId="149799192" sldId="291"/>
            <ac:grpSpMk id="263" creationId="{A3B5ED13-3EF7-69A4-4AA6-C6061FBD348D}"/>
          </ac:grpSpMkLst>
        </pc:grpChg>
        <pc:grpChg chg="del mod">
          <ac:chgData name="Michael Kuniega" userId="999f7fd1-0dc3-4cba-81fd-6a42a8d75a98" providerId="ADAL" clId="{C9668EF1-750F-4A65-9D8A-0810E3F7C738}" dt="2023-01-17T04:02:07.942" v="666"/>
          <ac:grpSpMkLst>
            <pc:docMk/>
            <pc:sldMk cId="149799192" sldId="291"/>
            <ac:grpSpMk id="269" creationId="{DC31DEEC-8A74-B1FE-A7FF-ABDA856E2793}"/>
          </ac:grpSpMkLst>
        </pc:grpChg>
        <pc:grpChg chg="mod">
          <ac:chgData name="Michael Kuniega" userId="999f7fd1-0dc3-4cba-81fd-6a42a8d75a98" providerId="ADAL" clId="{C9668EF1-750F-4A65-9D8A-0810E3F7C738}" dt="2023-01-17T04:02:21.600" v="669"/>
          <ac:grpSpMkLst>
            <pc:docMk/>
            <pc:sldMk cId="149799192" sldId="291"/>
            <ac:grpSpMk id="274" creationId="{D2AEC448-16EC-61EE-CE98-0F94CBABF62A}"/>
          </ac:grpSpMkLst>
        </pc:grpChg>
        <pc:grpChg chg="mod">
          <ac:chgData name="Michael Kuniega" userId="999f7fd1-0dc3-4cba-81fd-6a42a8d75a98" providerId="ADAL" clId="{C9668EF1-750F-4A65-9D8A-0810E3F7C738}" dt="2023-01-17T04:02:25.662" v="673"/>
          <ac:grpSpMkLst>
            <pc:docMk/>
            <pc:sldMk cId="149799192" sldId="291"/>
            <ac:grpSpMk id="278" creationId="{3A1A4EF9-9D4F-DA6C-2FAC-325351E6A6C6}"/>
          </ac:grpSpMkLst>
        </pc:grpChg>
        <pc:inkChg chg="add del mod topLvl">
          <ac:chgData name="Michael Kuniega" userId="999f7fd1-0dc3-4cba-81fd-6a42a8d75a98" providerId="ADAL" clId="{C9668EF1-750F-4A65-9D8A-0810E3F7C738}" dt="2023-01-17T03:53:17.470" v="373"/>
          <ac:inkMkLst>
            <pc:docMk/>
            <pc:sldMk cId="149799192" sldId="291"/>
            <ac:inkMk id="2" creationId="{09384A40-B3EF-CF4C-1A8E-B33E17EF0CB5}"/>
          </ac:inkMkLst>
        </pc:inkChg>
        <pc:inkChg chg="add del mod topLvl">
          <ac:chgData name="Michael Kuniega" userId="999f7fd1-0dc3-4cba-81fd-6a42a8d75a98" providerId="ADAL" clId="{C9668EF1-750F-4A65-9D8A-0810E3F7C738}" dt="2023-01-17T03:53:17.467" v="372"/>
          <ac:inkMkLst>
            <pc:docMk/>
            <pc:sldMk cId="149799192" sldId="291"/>
            <ac:inkMk id="3" creationId="{ECFE3AA8-E560-4FEC-9EC5-38F91B2E9232}"/>
          </ac:inkMkLst>
        </pc:inkChg>
        <pc:inkChg chg="add del">
          <ac:chgData name="Michael Kuniega" userId="999f7fd1-0dc3-4cba-81fd-6a42a8d75a98" providerId="ADAL" clId="{C9668EF1-750F-4A65-9D8A-0810E3F7C738}" dt="2023-01-17T03:53:30.354" v="375" actId="34122"/>
          <ac:inkMkLst>
            <pc:docMk/>
            <pc:sldMk cId="149799192" sldId="291"/>
            <ac:inkMk id="5" creationId="{6DBA685C-71D4-CCC6-31F6-23014F06AA5E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6" creationId="{479FBD82-EC3C-D551-D79D-8368DB3B461D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8" creationId="{676AA395-6F06-2C5D-B85F-18585E8CB7F1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9" creationId="{ED5B3D7E-C228-0045-8193-31BD98314574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10" creationId="{B5791DA8-6CE8-F5F6-EE76-DCAE7BE5E50A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11" creationId="{16C6B32A-8CE9-63BF-A7CC-331C19BCED85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13" creationId="{36E33639-3112-1883-4453-BD3C3814BCFC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15" creationId="{AF1C2B7C-5A22-C477-7C65-7C8EBEA40966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16" creationId="{0DC11D7B-AFAD-A510-0784-B910D3140FEE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17" creationId="{A3060892-4100-5B03-B9A2-DABDCDC906A9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18" creationId="{739F08A4-1B6E-212D-8CEF-5089F3D0059F}"/>
          </ac:inkMkLst>
        </pc:inkChg>
        <pc:inkChg chg="add del">
          <ac:chgData name="Michael Kuniega" userId="999f7fd1-0dc3-4cba-81fd-6a42a8d75a98" providerId="ADAL" clId="{C9668EF1-750F-4A65-9D8A-0810E3F7C738}" dt="2023-01-17T03:54:08.766" v="391" actId="9405"/>
          <ac:inkMkLst>
            <pc:docMk/>
            <pc:sldMk cId="149799192" sldId="291"/>
            <ac:inkMk id="20" creationId="{102B33C9-249D-5293-ABF9-B33AF086F6B7}"/>
          </ac:inkMkLst>
        </pc:inkChg>
        <pc:inkChg chg="add">
          <ac:chgData name="Michael Kuniega" userId="999f7fd1-0dc3-4cba-81fd-6a42a8d75a98" providerId="ADAL" clId="{C9668EF1-750F-4A65-9D8A-0810E3F7C738}" dt="2023-01-17T03:54:12.161" v="392" actId="9405"/>
          <ac:inkMkLst>
            <pc:docMk/>
            <pc:sldMk cId="149799192" sldId="291"/>
            <ac:inkMk id="21" creationId="{773070D7-0672-5F3C-93E4-4E99FA31E6A7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22" creationId="{0AB73791-F63A-894A-79C9-A713CF4006C5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23" creationId="{30E26194-2611-C54E-3352-B938FC3B9607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24" creationId="{F66B364C-05C5-3A99-223A-9D2D7B27CD02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25" creationId="{55119B6B-53A5-3698-80B3-BD7A30D48F7B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26" creationId="{6B9D5E98-3411-7519-B280-BCEFA6CD9145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27" creationId="{51FCBF32-3B18-B51B-42DF-C6CD2EAEB3F4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28" creationId="{DC2A3868-F6A0-9B25-45F4-FE58DF3EA7C5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30" creationId="{EC61FDA5-3ABB-9BB6-D87C-7EB068A209EA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31" creationId="{0BD58805-759D-DCD0-B7C8-4121063B2AF5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32" creationId="{4B71FE47-5C86-E99B-C289-B974B92087ED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33" creationId="{14D71558-1DC5-6548-1E83-8BB0FFE5DE5A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34" creationId="{AEDE0EFF-7FCA-1B0C-6F71-A059377A43FA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35" creationId="{78E04C7C-F61F-BF68-C90C-5A5A05D30003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36" creationId="{CE136C9D-A289-13AE-B916-FDE3433B0B0A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37" creationId="{6A0319BD-EE5F-FFDB-37EE-6C3A876C042D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38" creationId="{3701AD1F-09BA-1EBC-8A07-70FBFF2F1CF1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39" creationId="{9F1B5095-1903-30F8-406C-B7EB2B39F6DE}"/>
          </ac:inkMkLst>
        </pc:inkChg>
        <pc:inkChg chg="add">
          <ac:chgData name="Michael Kuniega" userId="999f7fd1-0dc3-4cba-81fd-6a42a8d75a98" providerId="ADAL" clId="{C9668EF1-750F-4A65-9D8A-0810E3F7C738}" dt="2023-01-17T03:54:33.918" v="412" actId="9405"/>
          <ac:inkMkLst>
            <pc:docMk/>
            <pc:sldMk cId="149799192" sldId="291"/>
            <ac:inkMk id="41" creationId="{191AC286-B69F-1F92-DE72-A97C2F8D86A6}"/>
          </ac:inkMkLst>
        </pc:inkChg>
        <pc:inkChg chg="add">
          <ac:chgData name="Michael Kuniega" userId="999f7fd1-0dc3-4cba-81fd-6a42a8d75a98" providerId="ADAL" clId="{C9668EF1-750F-4A65-9D8A-0810E3F7C738}" dt="2023-01-17T03:54:37.956" v="413" actId="9405"/>
          <ac:inkMkLst>
            <pc:docMk/>
            <pc:sldMk cId="149799192" sldId="291"/>
            <ac:inkMk id="42" creationId="{2CBB1BE4-AA3C-9A15-7467-2B15A28F1160}"/>
          </ac:inkMkLst>
        </pc:inkChg>
        <pc:inkChg chg="add">
          <ac:chgData name="Michael Kuniega" userId="999f7fd1-0dc3-4cba-81fd-6a42a8d75a98" providerId="ADAL" clId="{C9668EF1-750F-4A65-9D8A-0810E3F7C738}" dt="2023-01-17T03:54:44.880" v="414" actId="9405"/>
          <ac:inkMkLst>
            <pc:docMk/>
            <pc:sldMk cId="149799192" sldId="291"/>
            <ac:inkMk id="43" creationId="{7C9AB4A2-7B15-CFEE-FB56-F0239EC44C02}"/>
          </ac:inkMkLst>
        </pc:inkChg>
        <pc:inkChg chg="add">
          <ac:chgData name="Michael Kuniega" userId="999f7fd1-0dc3-4cba-81fd-6a42a8d75a98" providerId="ADAL" clId="{C9668EF1-750F-4A65-9D8A-0810E3F7C738}" dt="2023-01-17T03:54:47.872" v="415" actId="9405"/>
          <ac:inkMkLst>
            <pc:docMk/>
            <pc:sldMk cId="149799192" sldId="291"/>
            <ac:inkMk id="44" creationId="{7673A7CA-E81F-5FFB-73CA-2D1079A68C36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45" creationId="{EC8550AD-AC8A-CE6D-56A1-CA888BE1FCD5}"/>
          </ac:inkMkLst>
        </pc:inkChg>
        <pc:inkChg chg="add del mod">
          <ac:chgData name="Michael Kuniega" userId="999f7fd1-0dc3-4cba-81fd-6a42a8d75a98" providerId="ADAL" clId="{C9668EF1-750F-4A65-9D8A-0810E3F7C738}" dt="2023-01-17T03:55:27.735" v="425"/>
          <ac:inkMkLst>
            <pc:docMk/>
            <pc:sldMk cId="149799192" sldId="291"/>
            <ac:inkMk id="46" creationId="{2CB9075F-86D9-3C84-C199-0C584FC503C2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47" creationId="{C9A12087-87A0-D111-50EC-B3267B3A75F5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48" creationId="{75CDA6A3-D00F-024C-6CBC-0161B370D0B7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49" creationId="{E70F39C3-4F06-74E2-0E58-61DBB9718875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51" creationId="{090E034A-10C2-B7EF-F000-DE6F225FF87D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52" creationId="{8E962B7A-3357-5E2C-A39B-18F583F433DC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54" creationId="{97E5C971-FFA5-7CC8-A365-B2A02DD72703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55" creationId="{F19B0479-1902-5D6E-1097-28BD93011F9A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57" creationId="{745E0BD9-B995-4D91-5C74-385ECFC3C358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58" creationId="{514F9431-6E1A-F892-8B75-17616202DD1F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59" creationId="{86FA6881-FE99-DBEF-55E4-3BD5933609AB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60" creationId="{5BF444C5-E416-49F1-00AE-EB9BAC587885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61" creationId="{7B950AD6-1EF4-41DD-2C94-B74731FE57B7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63" creationId="{498BDFB5-4E98-BCC2-E598-286C2BDE32C8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64" creationId="{40211924-492B-04A8-0428-FBBF4B0A8327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65" creationId="{FE5442AD-ED31-E4AF-94BD-DBC43C8C7A4B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66" creationId="{F6631DD8-D3AA-9FCE-AC1C-47137E80DA4F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67" creationId="{9FCBEF1F-9684-5946-732B-61BACE23A90E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68" creationId="{616D5647-028B-4D5B-7100-464B8F0161B3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69" creationId="{46615ECB-7A78-F01E-41CA-42847AD51E25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70" creationId="{A75B1789-07FC-1838-FBF2-A18E8F3F45D7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71" creationId="{669FEAD0-D269-6A26-94CD-5EBBB764A1BA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72" creationId="{DE7AE48D-D6D3-76C2-B0C9-D7389DE88546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73" creationId="{B330802C-54F8-0E7B-E11E-C20D6696C5FD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74" creationId="{F6564AAF-E997-C245-FF08-0A961CF550AB}"/>
          </ac:inkMkLst>
        </pc:inkChg>
        <pc:inkChg chg="add mod">
          <ac:chgData name="Michael Kuniega" userId="999f7fd1-0dc3-4cba-81fd-6a42a8d75a98" providerId="ADAL" clId="{C9668EF1-750F-4A65-9D8A-0810E3F7C738}" dt="2023-01-17T03:58:17.208" v="525" actId="14100"/>
          <ac:inkMkLst>
            <pc:docMk/>
            <pc:sldMk cId="149799192" sldId="291"/>
            <ac:inkMk id="75" creationId="{6A1793D4-DDB1-A7D2-4042-5D7709F3680A}"/>
          </ac:inkMkLst>
        </pc:inkChg>
        <pc:inkChg chg="add mod">
          <ac:chgData name="Michael Kuniega" userId="999f7fd1-0dc3-4cba-81fd-6a42a8d75a98" providerId="ADAL" clId="{C9668EF1-750F-4A65-9D8A-0810E3F7C738}" dt="2023-01-17T03:56:48.236" v="458"/>
          <ac:inkMkLst>
            <pc:docMk/>
            <pc:sldMk cId="149799192" sldId="291"/>
            <ac:inkMk id="77" creationId="{4E1065AD-05F1-573E-5927-54BCE4416D84}"/>
          </ac:inkMkLst>
        </pc:inkChg>
        <pc:inkChg chg="add mod">
          <ac:chgData name="Michael Kuniega" userId="999f7fd1-0dc3-4cba-81fd-6a42a8d75a98" providerId="ADAL" clId="{C9668EF1-750F-4A65-9D8A-0810E3F7C738}" dt="2023-01-17T03:56:48.236" v="458"/>
          <ac:inkMkLst>
            <pc:docMk/>
            <pc:sldMk cId="149799192" sldId="291"/>
            <ac:inkMk id="78" creationId="{CBA152E6-A965-6478-CE81-A508B50FA1F4}"/>
          </ac:inkMkLst>
        </pc:inkChg>
        <pc:inkChg chg="add mod">
          <ac:chgData name="Michael Kuniega" userId="999f7fd1-0dc3-4cba-81fd-6a42a8d75a98" providerId="ADAL" clId="{C9668EF1-750F-4A65-9D8A-0810E3F7C738}" dt="2023-01-17T03:56:48.236" v="458"/>
          <ac:inkMkLst>
            <pc:docMk/>
            <pc:sldMk cId="149799192" sldId="291"/>
            <ac:inkMk id="79" creationId="{D73CF175-59F1-17E2-AF8D-A33A77F96F1D}"/>
          </ac:inkMkLst>
        </pc:inkChg>
        <pc:inkChg chg="add mod">
          <ac:chgData name="Michael Kuniega" userId="999f7fd1-0dc3-4cba-81fd-6a42a8d75a98" providerId="ADAL" clId="{C9668EF1-750F-4A65-9D8A-0810E3F7C738}" dt="2023-01-17T03:56:48.236" v="458"/>
          <ac:inkMkLst>
            <pc:docMk/>
            <pc:sldMk cId="149799192" sldId="291"/>
            <ac:inkMk id="80" creationId="{D209DE71-7D9C-1F4A-7CEB-C815962CF79E}"/>
          </ac:inkMkLst>
        </pc:inkChg>
        <pc:inkChg chg="add mod">
          <ac:chgData name="Michael Kuniega" userId="999f7fd1-0dc3-4cba-81fd-6a42a8d75a98" providerId="ADAL" clId="{C9668EF1-750F-4A65-9D8A-0810E3F7C738}" dt="2023-01-17T03:56:48.236" v="458"/>
          <ac:inkMkLst>
            <pc:docMk/>
            <pc:sldMk cId="149799192" sldId="291"/>
            <ac:inkMk id="81" creationId="{D75470A2-6BA4-7429-C25C-BE6C14001855}"/>
          </ac:inkMkLst>
        </pc:inkChg>
        <pc:inkChg chg="add del mod">
          <ac:chgData name="Michael Kuniega" userId="999f7fd1-0dc3-4cba-81fd-6a42a8d75a98" providerId="ADAL" clId="{C9668EF1-750F-4A65-9D8A-0810E3F7C738}" dt="2023-01-17T03:56:48.236" v="458"/>
          <ac:inkMkLst>
            <pc:docMk/>
            <pc:sldMk cId="149799192" sldId="291"/>
            <ac:inkMk id="82" creationId="{BF4E550C-2B89-7BC1-2A97-92D844574162}"/>
          </ac:inkMkLst>
        </pc:inkChg>
        <pc:inkChg chg="add del mod">
          <ac:chgData name="Michael Kuniega" userId="999f7fd1-0dc3-4cba-81fd-6a42a8d75a98" providerId="ADAL" clId="{C9668EF1-750F-4A65-9D8A-0810E3F7C738}" dt="2023-01-17T03:56:48.234" v="457"/>
          <ac:inkMkLst>
            <pc:docMk/>
            <pc:sldMk cId="149799192" sldId="291"/>
            <ac:inkMk id="83" creationId="{473F355F-56D4-EA23-7381-DCA3CA98DB2C}"/>
          </ac:inkMkLst>
        </pc:inkChg>
        <pc:inkChg chg="add mod">
          <ac:chgData name="Michael Kuniega" userId="999f7fd1-0dc3-4cba-81fd-6a42a8d75a98" providerId="ADAL" clId="{C9668EF1-750F-4A65-9D8A-0810E3F7C738}" dt="2023-01-17T03:56:54.930" v="466"/>
          <ac:inkMkLst>
            <pc:docMk/>
            <pc:sldMk cId="149799192" sldId="291"/>
            <ac:inkMk id="85" creationId="{242A3E3C-18D4-D3F1-934C-BB30AD61685C}"/>
          </ac:inkMkLst>
        </pc:inkChg>
        <pc:inkChg chg="add mod">
          <ac:chgData name="Michael Kuniega" userId="999f7fd1-0dc3-4cba-81fd-6a42a8d75a98" providerId="ADAL" clId="{C9668EF1-750F-4A65-9D8A-0810E3F7C738}" dt="2023-01-17T03:56:54.930" v="466"/>
          <ac:inkMkLst>
            <pc:docMk/>
            <pc:sldMk cId="149799192" sldId="291"/>
            <ac:inkMk id="86" creationId="{B21A19C5-E4F4-E570-9E35-BEC34585DE71}"/>
          </ac:inkMkLst>
        </pc:inkChg>
        <pc:inkChg chg="add mod">
          <ac:chgData name="Michael Kuniega" userId="999f7fd1-0dc3-4cba-81fd-6a42a8d75a98" providerId="ADAL" clId="{C9668EF1-750F-4A65-9D8A-0810E3F7C738}" dt="2023-01-17T03:56:54.930" v="466"/>
          <ac:inkMkLst>
            <pc:docMk/>
            <pc:sldMk cId="149799192" sldId="291"/>
            <ac:inkMk id="87" creationId="{A82F3C2B-339B-ECEC-DC3E-D459A21D145D}"/>
          </ac:inkMkLst>
        </pc:inkChg>
        <pc:inkChg chg="add mod">
          <ac:chgData name="Michael Kuniega" userId="999f7fd1-0dc3-4cba-81fd-6a42a8d75a98" providerId="ADAL" clId="{C9668EF1-750F-4A65-9D8A-0810E3F7C738}" dt="2023-01-17T03:56:54.930" v="466"/>
          <ac:inkMkLst>
            <pc:docMk/>
            <pc:sldMk cId="149799192" sldId="291"/>
            <ac:inkMk id="88" creationId="{60399813-5F1A-B838-9132-02D2DF073829}"/>
          </ac:inkMkLst>
        </pc:inkChg>
        <pc:inkChg chg="add mod">
          <ac:chgData name="Michael Kuniega" userId="999f7fd1-0dc3-4cba-81fd-6a42a8d75a98" providerId="ADAL" clId="{C9668EF1-750F-4A65-9D8A-0810E3F7C738}" dt="2023-01-17T03:56:54.930" v="466"/>
          <ac:inkMkLst>
            <pc:docMk/>
            <pc:sldMk cId="149799192" sldId="291"/>
            <ac:inkMk id="90" creationId="{A92AD7E5-1A36-D0CF-D45D-5BCBD3E7AD64}"/>
          </ac:inkMkLst>
        </pc:inkChg>
        <pc:inkChg chg="add mod">
          <ac:chgData name="Michael Kuniega" userId="999f7fd1-0dc3-4cba-81fd-6a42a8d75a98" providerId="ADAL" clId="{C9668EF1-750F-4A65-9D8A-0810E3F7C738}" dt="2023-01-17T03:56:54.930" v="466"/>
          <ac:inkMkLst>
            <pc:docMk/>
            <pc:sldMk cId="149799192" sldId="291"/>
            <ac:inkMk id="91" creationId="{B2E901CE-6D92-FB9C-B229-B73EA441D2BE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93" creationId="{1ABA8E77-BD5D-B016-CC06-E5803FB9EB33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94" creationId="{A16D90FD-1E1E-1162-3C12-B631198BDC02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95" creationId="{10E618D0-2FD4-4F8F-AB6E-EAF37AF5415D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96" creationId="{7C029830-3BDF-265D-BE95-C70A070425C0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97" creationId="{D32F03CF-823B-5215-5957-08DAC6DB7618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98" creationId="{274F7F82-D3CC-0BA1-7DAC-6BC43C302D48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99" creationId="{1857468D-39AB-6AC7-537D-7AEC24A8AAB1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00" creationId="{1471A0C3-D2E1-9AE8-6345-FBBEDEA6E2D9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01" creationId="{89E31AF3-D1E8-DA42-B79B-15C0FAEB4E44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02" creationId="{E5B34D0A-22BC-C7BC-DE8F-D2B8882C578B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03" creationId="{DA1F964C-89AD-72E0-FA22-068C94E449C9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04" creationId="{61702319-D8CF-E06B-5394-0AA9A8FB7A5D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06" creationId="{0642AD05-C7CA-DE05-7239-BC6D5C595C8F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07" creationId="{EC35485A-B789-A87D-4630-06FC12ECBC57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08" creationId="{3D282882-4B4E-D717-71BA-AEFE9F65067C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09" creationId="{2AF36156-72C7-D09C-B067-161F0CE13235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10" creationId="{F8EE279F-CE73-5346-64E7-1320E5C84061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12" creationId="{F3BD3496-9C68-1F9B-AC18-612AE0435F44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13" creationId="{B8BBDAF5-1221-3D9F-F13D-4C80DCCE3581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15" creationId="{1590F187-56A5-4CAE-174D-73A979176617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16" creationId="{B985662F-3B26-9E4C-7FE5-272B34A62927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17" creationId="{CD439FCC-A449-62B0-A6E5-F50FFD81290A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18" creationId="{C214F477-C243-5539-4F8B-7165FCFAF35E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20" creationId="{00AB9F30-23FE-9416-F854-BBD84E4F4D37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21" creationId="{61851D59-311B-5EB5-ED40-2DB6C91804CC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22" creationId="{CC6361D5-8419-ADA5-7144-9628DEDEC315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23" creationId="{250088C9-B949-3817-CAAB-959A44B9C094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24" creationId="{F8CF7705-0541-6DC7-13DE-0D676DEB2C43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25" creationId="{244A575C-66AC-42C7-A67E-2281F301D813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26" creationId="{E9856DC6-B6D8-5B45-520D-62381F08B354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28" creationId="{76B27CCE-607F-B5B6-006B-56F805262056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29" creationId="{0E99DBCE-F938-92D7-93B1-F61E4A430EC6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30" creationId="{B4E37C9D-A333-F836-7A6D-DE4E61FABEF6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31" creationId="{846B1DDA-5007-1D20-B693-73FE3955A128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32" creationId="{55F1D3A3-ED04-ED39-72B6-9249D4031314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33" creationId="{62EFC1E3-8D64-AF60-6589-85773C9E6D80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34" creationId="{C6F85D86-D854-2F15-AD0F-51BBD8DE6D0C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35" creationId="{13AD6096-4EC5-A4D0-7BB8-F8490646951A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36" creationId="{E87306E6-12E1-EB47-2A3A-91264A0BDD90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37" creationId="{F4734778-8CAB-93CC-294E-D08D49E685F0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38" creationId="{0944AE88-B8C0-FDEA-41CE-9736132AB4F0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40" creationId="{FD18D9ED-D79B-7A07-2AB3-C25F76ED9BF0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41" creationId="{3928CC54-72EA-C7D3-CC30-89EE938A809A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43" creationId="{F6B61C13-4253-62C3-7B86-960C7DE26D79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44" creationId="{A35B6EBD-3B18-95EF-C3B9-015E9429C9DC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46" creationId="{6A1BE1A6-53D3-3643-7525-A438DB5BB671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47" creationId="{5EF4EBB8-2F9C-D4F0-D2D3-594DB8E30421}"/>
          </ac:inkMkLst>
        </pc:inkChg>
        <pc:inkChg chg="add mod">
          <ac:chgData name="Michael Kuniega" userId="999f7fd1-0dc3-4cba-81fd-6a42a8d75a98" providerId="ADAL" clId="{C9668EF1-750F-4A65-9D8A-0810E3F7C738}" dt="2023-01-17T03:59:05.524" v="539" actId="1076"/>
          <ac:inkMkLst>
            <pc:docMk/>
            <pc:sldMk cId="149799192" sldId="291"/>
            <ac:inkMk id="149" creationId="{3A233C40-2EE7-53FE-6EF8-F30F4F594CC6}"/>
          </ac:inkMkLst>
        </pc:inkChg>
        <pc:inkChg chg="add del">
          <ac:chgData name="Michael Kuniega" userId="999f7fd1-0dc3-4cba-81fd-6a42a8d75a98" providerId="ADAL" clId="{C9668EF1-750F-4A65-9D8A-0810E3F7C738}" dt="2023-01-17T03:59:16.408" v="541"/>
          <ac:inkMkLst>
            <pc:docMk/>
            <pc:sldMk cId="149799192" sldId="291"/>
            <ac:inkMk id="151" creationId="{CDF559E0-B068-386B-4140-C9D1091B2EF7}"/>
          </ac:inkMkLst>
        </pc:inkChg>
        <pc:inkChg chg="add mod">
          <ac:chgData name="Michael Kuniega" userId="999f7fd1-0dc3-4cba-81fd-6a42a8d75a98" providerId="ADAL" clId="{C9668EF1-750F-4A65-9D8A-0810E3F7C738}" dt="2023-01-17T03:59:28.068" v="558"/>
          <ac:inkMkLst>
            <pc:docMk/>
            <pc:sldMk cId="149799192" sldId="291"/>
            <ac:inkMk id="152" creationId="{2B8DA485-2D30-6773-ACAC-CF9E66B4F0E1}"/>
          </ac:inkMkLst>
        </pc:inkChg>
        <pc:inkChg chg="add mod">
          <ac:chgData name="Michael Kuniega" userId="999f7fd1-0dc3-4cba-81fd-6a42a8d75a98" providerId="ADAL" clId="{C9668EF1-750F-4A65-9D8A-0810E3F7C738}" dt="2023-01-17T03:59:28.068" v="558"/>
          <ac:inkMkLst>
            <pc:docMk/>
            <pc:sldMk cId="149799192" sldId="291"/>
            <ac:inkMk id="153" creationId="{58647D09-3E4F-FFDF-3DB6-642E35D1E9AD}"/>
          </ac:inkMkLst>
        </pc:inkChg>
        <pc:inkChg chg="add mod">
          <ac:chgData name="Michael Kuniega" userId="999f7fd1-0dc3-4cba-81fd-6a42a8d75a98" providerId="ADAL" clId="{C9668EF1-750F-4A65-9D8A-0810E3F7C738}" dt="2023-01-17T03:59:28.068" v="558"/>
          <ac:inkMkLst>
            <pc:docMk/>
            <pc:sldMk cId="149799192" sldId="291"/>
            <ac:inkMk id="154" creationId="{5A3E362B-0417-D172-510A-10207D2E4D22}"/>
          </ac:inkMkLst>
        </pc:inkChg>
        <pc:inkChg chg="add mod">
          <ac:chgData name="Michael Kuniega" userId="999f7fd1-0dc3-4cba-81fd-6a42a8d75a98" providerId="ADAL" clId="{C9668EF1-750F-4A65-9D8A-0810E3F7C738}" dt="2023-01-17T03:59:28.068" v="558"/>
          <ac:inkMkLst>
            <pc:docMk/>
            <pc:sldMk cId="149799192" sldId="291"/>
            <ac:inkMk id="156" creationId="{56C3ADA9-9949-8A45-25DF-8E6F0B8F0138}"/>
          </ac:inkMkLst>
        </pc:inkChg>
        <pc:inkChg chg="add mod">
          <ac:chgData name="Michael Kuniega" userId="999f7fd1-0dc3-4cba-81fd-6a42a8d75a98" providerId="ADAL" clId="{C9668EF1-750F-4A65-9D8A-0810E3F7C738}" dt="2023-01-17T03:59:28.068" v="558"/>
          <ac:inkMkLst>
            <pc:docMk/>
            <pc:sldMk cId="149799192" sldId="291"/>
            <ac:inkMk id="157" creationId="{36DBC060-7614-4EDC-5D71-20D4AC2600DC}"/>
          </ac:inkMkLst>
        </pc:inkChg>
        <pc:inkChg chg="add mod">
          <ac:chgData name="Michael Kuniega" userId="999f7fd1-0dc3-4cba-81fd-6a42a8d75a98" providerId="ADAL" clId="{C9668EF1-750F-4A65-9D8A-0810E3F7C738}" dt="2023-01-17T03:59:28.068" v="558"/>
          <ac:inkMkLst>
            <pc:docMk/>
            <pc:sldMk cId="149799192" sldId="291"/>
            <ac:inkMk id="158" creationId="{E5F1DD2C-1BBB-21AE-EB1E-0A9235E7A6B5}"/>
          </ac:inkMkLst>
        </pc:inkChg>
        <pc:inkChg chg="add mod">
          <ac:chgData name="Michael Kuniega" userId="999f7fd1-0dc3-4cba-81fd-6a42a8d75a98" providerId="ADAL" clId="{C9668EF1-750F-4A65-9D8A-0810E3F7C738}" dt="2023-01-17T03:59:28.068" v="558"/>
          <ac:inkMkLst>
            <pc:docMk/>
            <pc:sldMk cId="149799192" sldId="291"/>
            <ac:inkMk id="159" creationId="{1F878924-144C-8EF0-197A-2C65BF3CD684}"/>
          </ac:inkMkLst>
        </pc:inkChg>
        <pc:inkChg chg="add mod">
          <ac:chgData name="Michael Kuniega" userId="999f7fd1-0dc3-4cba-81fd-6a42a8d75a98" providerId="ADAL" clId="{C9668EF1-750F-4A65-9D8A-0810E3F7C738}" dt="2023-01-17T03:59:28.068" v="558"/>
          <ac:inkMkLst>
            <pc:docMk/>
            <pc:sldMk cId="149799192" sldId="291"/>
            <ac:inkMk id="160" creationId="{F2B2A2FA-B327-3A4C-E09E-5CF47B192988}"/>
          </ac:inkMkLst>
        </pc:inkChg>
        <pc:inkChg chg="add mod">
          <ac:chgData name="Michael Kuniega" userId="999f7fd1-0dc3-4cba-81fd-6a42a8d75a98" providerId="ADAL" clId="{C9668EF1-750F-4A65-9D8A-0810E3F7C738}" dt="2023-01-17T03:59:28.068" v="558"/>
          <ac:inkMkLst>
            <pc:docMk/>
            <pc:sldMk cId="149799192" sldId="291"/>
            <ac:inkMk id="161" creationId="{F2910B64-A3DE-E8F0-0181-15E372E12B1C}"/>
          </ac:inkMkLst>
        </pc:inkChg>
        <pc:inkChg chg="add mod">
          <ac:chgData name="Michael Kuniega" userId="999f7fd1-0dc3-4cba-81fd-6a42a8d75a98" providerId="ADAL" clId="{C9668EF1-750F-4A65-9D8A-0810E3F7C738}" dt="2023-01-17T03:59:28.068" v="558"/>
          <ac:inkMkLst>
            <pc:docMk/>
            <pc:sldMk cId="149799192" sldId="291"/>
            <ac:inkMk id="162" creationId="{4E9A12E7-33B6-3779-AB63-DBCBEF3A6FDF}"/>
          </ac:inkMkLst>
        </pc:inkChg>
        <pc:inkChg chg="add del mod">
          <ac:chgData name="Michael Kuniega" userId="999f7fd1-0dc3-4cba-81fd-6a42a8d75a98" providerId="ADAL" clId="{C9668EF1-750F-4A65-9D8A-0810E3F7C738}" dt="2023-01-17T03:59:28.068" v="558"/>
          <ac:inkMkLst>
            <pc:docMk/>
            <pc:sldMk cId="149799192" sldId="291"/>
            <ac:inkMk id="164" creationId="{14679C09-7744-7444-D550-68DC90110764}"/>
          </ac:inkMkLst>
        </pc:inkChg>
        <pc:inkChg chg="add del mod">
          <ac:chgData name="Michael Kuniega" userId="999f7fd1-0dc3-4cba-81fd-6a42a8d75a98" providerId="ADAL" clId="{C9668EF1-750F-4A65-9D8A-0810E3F7C738}" dt="2023-01-17T03:59:28.063" v="557"/>
          <ac:inkMkLst>
            <pc:docMk/>
            <pc:sldMk cId="149799192" sldId="291"/>
            <ac:inkMk id="165" creationId="{CC201294-984B-D4A9-F413-34BB556F8E36}"/>
          </ac:inkMkLst>
        </pc:inkChg>
        <pc:inkChg chg="add mod">
          <ac:chgData name="Michael Kuniega" userId="999f7fd1-0dc3-4cba-81fd-6a42a8d75a98" providerId="ADAL" clId="{C9668EF1-750F-4A65-9D8A-0810E3F7C738}" dt="2023-01-17T03:59:36.638" v="571"/>
          <ac:inkMkLst>
            <pc:docMk/>
            <pc:sldMk cId="149799192" sldId="291"/>
            <ac:inkMk id="167" creationId="{E9A8F5CF-E954-D077-55B7-A22728601E65}"/>
          </ac:inkMkLst>
        </pc:inkChg>
        <pc:inkChg chg="add mod">
          <ac:chgData name="Michael Kuniega" userId="999f7fd1-0dc3-4cba-81fd-6a42a8d75a98" providerId="ADAL" clId="{C9668EF1-750F-4A65-9D8A-0810E3F7C738}" dt="2023-01-17T03:59:36.638" v="571"/>
          <ac:inkMkLst>
            <pc:docMk/>
            <pc:sldMk cId="149799192" sldId="291"/>
            <ac:inkMk id="168" creationId="{554156F3-60A5-909A-6A95-432ADA763A76}"/>
          </ac:inkMkLst>
        </pc:inkChg>
        <pc:inkChg chg="add mod">
          <ac:chgData name="Michael Kuniega" userId="999f7fd1-0dc3-4cba-81fd-6a42a8d75a98" providerId="ADAL" clId="{C9668EF1-750F-4A65-9D8A-0810E3F7C738}" dt="2023-01-17T03:59:36.638" v="571"/>
          <ac:inkMkLst>
            <pc:docMk/>
            <pc:sldMk cId="149799192" sldId="291"/>
            <ac:inkMk id="169" creationId="{CEB63130-4100-0183-EEC0-E6D2B4634C4B}"/>
          </ac:inkMkLst>
        </pc:inkChg>
        <pc:inkChg chg="add mod">
          <ac:chgData name="Michael Kuniega" userId="999f7fd1-0dc3-4cba-81fd-6a42a8d75a98" providerId="ADAL" clId="{C9668EF1-750F-4A65-9D8A-0810E3F7C738}" dt="2023-01-17T03:59:36.638" v="571"/>
          <ac:inkMkLst>
            <pc:docMk/>
            <pc:sldMk cId="149799192" sldId="291"/>
            <ac:inkMk id="171" creationId="{0F54F5E9-F36F-1B7C-36F1-3F97629881C2}"/>
          </ac:inkMkLst>
        </pc:inkChg>
        <pc:inkChg chg="add mod">
          <ac:chgData name="Michael Kuniega" userId="999f7fd1-0dc3-4cba-81fd-6a42a8d75a98" providerId="ADAL" clId="{C9668EF1-750F-4A65-9D8A-0810E3F7C738}" dt="2023-01-17T03:59:36.638" v="571"/>
          <ac:inkMkLst>
            <pc:docMk/>
            <pc:sldMk cId="149799192" sldId="291"/>
            <ac:inkMk id="172" creationId="{13380157-F44A-0F04-1630-407A7DF4E5BC}"/>
          </ac:inkMkLst>
        </pc:inkChg>
        <pc:inkChg chg="add mod">
          <ac:chgData name="Michael Kuniega" userId="999f7fd1-0dc3-4cba-81fd-6a42a8d75a98" providerId="ADAL" clId="{C9668EF1-750F-4A65-9D8A-0810E3F7C738}" dt="2023-01-17T03:59:36.638" v="571"/>
          <ac:inkMkLst>
            <pc:docMk/>
            <pc:sldMk cId="149799192" sldId="291"/>
            <ac:inkMk id="173" creationId="{A8B2E441-AEFD-F284-5415-394ED1E6E4DE}"/>
          </ac:inkMkLst>
        </pc:inkChg>
        <pc:inkChg chg="add mod">
          <ac:chgData name="Michael Kuniega" userId="999f7fd1-0dc3-4cba-81fd-6a42a8d75a98" providerId="ADAL" clId="{C9668EF1-750F-4A65-9D8A-0810E3F7C738}" dt="2023-01-17T03:59:36.638" v="571"/>
          <ac:inkMkLst>
            <pc:docMk/>
            <pc:sldMk cId="149799192" sldId="291"/>
            <ac:inkMk id="175" creationId="{26708BD8-B09B-0CEF-B503-1B13DE78D436}"/>
          </ac:inkMkLst>
        </pc:inkChg>
        <pc:inkChg chg="add mod">
          <ac:chgData name="Michael Kuniega" userId="999f7fd1-0dc3-4cba-81fd-6a42a8d75a98" providerId="ADAL" clId="{C9668EF1-750F-4A65-9D8A-0810E3F7C738}" dt="2023-01-17T03:59:36.638" v="571"/>
          <ac:inkMkLst>
            <pc:docMk/>
            <pc:sldMk cId="149799192" sldId="291"/>
            <ac:inkMk id="176" creationId="{CFDAB9EF-855D-0763-96B6-7A61D0D61D4C}"/>
          </ac:inkMkLst>
        </pc:inkChg>
        <pc:inkChg chg="add mod">
          <ac:chgData name="Michael Kuniega" userId="999f7fd1-0dc3-4cba-81fd-6a42a8d75a98" providerId="ADAL" clId="{C9668EF1-750F-4A65-9D8A-0810E3F7C738}" dt="2023-01-17T03:59:36.638" v="571"/>
          <ac:inkMkLst>
            <pc:docMk/>
            <pc:sldMk cId="149799192" sldId="291"/>
            <ac:inkMk id="177" creationId="{4AC05798-8138-FD1D-FCC0-63885521CBF6}"/>
          </ac:inkMkLst>
        </pc:inkChg>
        <pc:inkChg chg="add mod">
          <ac:chgData name="Michael Kuniega" userId="999f7fd1-0dc3-4cba-81fd-6a42a8d75a98" providerId="ADAL" clId="{C9668EF1-750F-4A65-9D8A-0810E3F7C738}" dt="2023-01-17T03:59:36.638" v="571"/>
          <ac:inkMkLst>
            <pc:docMk/>
            <pc:sldMk cId="149799192" sldId="291"/>
            <ac:inkMk id="178" creationId="{F2AF5D60-3C73-BA51-B16E-21F052E0B349}"/>
          </ac:inkMkLst>
        </pc:inkChg>
        <pc:inkChg chg="add">
          <ac:chgData name="Michael Kuniega" userId="999f7fd1-0dc3-4cba-81fd-6a42a8d75a98" providerId="ADAL" clId="{C9668EF1-750F-4A65-9D8A-0810E3F7C738}" dt="2023-01-17T03:59:38.796" v="572" actId="9405"/>
          <ac:inkMkLst>
            <pc:docMk/>
            <pc:sldMk cId="149799192" sldId="291"/>
            <ac:inkMk id="180" creationId="{92E8E3AE-381B-514E-7D29-7D9A30361B2C}"/>
          </ac:inkMkLst>
        </pc:inkChg>
        <pc:inkChg chg="add">
          <ac:chgData name="Michael Kuniega" userId="999f7fd1-0dc3-4cba-81fd-6a42a8d75a98" providerId="ADAL" clId="{C9668EF1-750F-4A65-9D8A-0810E3F7C738}" dt="2023-01-17T03:59:41.208" v="573" actId="9405"/>
          <ac:inkMkLst>
            <pc:docMk/>
            <pc:sldMk cId="149799192" sldId="291"/>
            <ac:inkMk id="181" creationId="{691060F4-90FE-EA9E-A439-DBB36D3EB3D1}"/>
          </ac:inkMkLst>
        </pc:inkChg>
        <pc:inkChg chg="add">
          <ac:chgData name="Michael Kuniega" userId="999f7fd1-0dc3-4cba-81fd-6a42a8d75a98" providerId="ADAL" clId="{C9668EF1-750F-4A65-9D8A-0810E3F7C738}" dt="2023-01-17T03:59:48.575" v="574" actId="9405"/>
          <ac:inkMkLst>
            <pc:docMk/>
            <pc:sldMk cId="149799192" sldId="291"/>
            <ac:inkMk id="182" creationId="{39BED274-4DC4-3020-B19F-4B6A2BEF70C7}"/>
          </ac:inkMkLst>
        </pc:inkChg>
        <pc:inkChg chg="add">
          <ac:chgData name="Michael Kuniega" userId="999f7fd1-0dc3-4cba-81fd-6a42a8d75a98" providerId="ADAL" clId="{C9668EF1-750F-4A65-9D8A-0810E3F7C738}" dt="2023-01-17T03:59:50.018" v="575" actId="9405"/>
          <ac:inkMkLst>
            <pc:docMk/>
            <pc:sldMk cId="149799192" sldId="291"/>
            <ac:inkMk id="183" creationId="{FAC4BCB7-11FA-8777-B342-04FC3562069A}"/>
          </ac:inkMkLst>
        </pc:inkChg>
        <pc:inkChg chg="add">
          <ac:chgData name="Michael Kuniega" userId="999f7fd1-0dc3-4cba-81fd-6a42a8d75a98" providerId="ADAL" clId="{C9668EF1-750F-4A65-9D8A-0810E3F7C738}" dt="2023-01-17T03:59:59.823" v="576" actId="9405"/>
          <ac:inkMkLst>
            <pc:docMk/>
            <pc:sldMk cId="149799192" sldId="291"/>
            <ac:inkMk id="184" creationId="{BF6105D1-CB79-E316-ED61-BA0EBBC2B5AD}"/>
          </ac:inkMkLst>
        </pc:inkChg>
        <pc:inkChg chg="add">
          <ac:chgData name="Michael Kuniega" userId="999f7fd1-0dc3-4cba-81fd-6a42a8d75a98" providerId="ADAL" clId="{C9668EF1-750F-4A65-9D8A-0810E3F7C738}" dt="2023-01-17T04:00:02.369" v="577" actId="9405"/>
          <ac:inkMkLst>
            <pc:docMk/>
            <pc:sldMk cId="149799192" sldId="291"/>
            <ac:inkMk id="185" creationId="{8448A81F-C90C-15DD-53B0-A8299F1CA495}"/>
          </ac:inkMkLst>
        </pc:inkChg>
        <pc:inkChg chg="add del mod">
          <ac:chgData name="Michael Kuniega" userId="999f7fd1-0dc3-4cba-81fd-6a42a8d75a98" providerId="ADAL" clId="{C9668EF1-750F-4A65-9D8A-0810E3F7C738}" dt="2023-01-17T04:00:10.825" v="583" actId="9405"/>
          <ac:inkMkLst>
            <pc:docMk/>
            <pc:sldMk cId="149799192" sldId="291"/>
            <ac:inkMk id="186" creationId="{80AECB9F-F966-1F1B-93F7-3DA1433BDE0C}"/>
          </ac:inkMkLst>
        </pc:inkChg>
        <pc:inkChg chg="add del mod">
          <ac:chgData name="Michael Kuniega" userId="999f7fd1-0dc3-4cba-81fd-6a42a8d75a98" providerId="ADAL" clId="{C9668EF1-750F-4A65-9D8A-0810E3F7C738}" dt="2023-01-17T04:00:09.531" v="582"/>
          <ac:inkMkLst>
            <pc:docMk/>
            <pc:sldMk cId="149799192" sldId="291"/>
            <ac:inkMk id="187" creationId="{357BEF6E-DB96-6215-32B6-807F2986D41F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189" creationId="{677766AD-F558-085F-0D99-EA9C0819E0D6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190" creationId="{EFF5B3AF-EF7E-1A3F-D1C7-D0F204BD9A12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191" creationId="{D6875E9C-05D1-676B-97D8-2D4AC0F9A599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192" creationId="{59BC748A-A348-A8DA-16A9-D49D8F884F9B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193" creationId="{AA86004D-D51C-3746-B085-FF771DF548AD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194" creationId="{E8281C18-E4AF-E78C-2479-5AA7AAD9257C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195" creationId="{560C62F8-FEF6-716C-675E-DA5110324F0F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196" creationId="{2B9D271E-A3C9-A723-568D-EA78B18992BA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197" creationId="{50A702F9-AAC4-2C81-D7D9-9DE248C68F59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199" creationId="{6FB4AB5F-7EE5-5AF7-2CD5-D6A2ACD1EAB9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00" creationId="{BFEA51C3-8C00-7E72-E4B5-469403BE7FB8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01" creationId="{446A0B1E-4BA7-CD41-8092-8D22ED2871D4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02" creationId="{B54BF6F7-8927-20B5-C5B5-829BFF3C6323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03" creationId="{F510AD38-6612-44C4-13E1-9AB9E30F5E68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04" creationId="{087DBFB5-4C4D-30E3-6D66-2C6BDB2DB7CD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05" creationId="{8BD6A9C9-C120-7572-FC9D-536212A5AAD1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06" creationId="{2FC37214-D0EC-ABD6-E998-119356866A4C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07" creationId="{4D541FA5-4111-CA68-1EE6-D40C57A0F84D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09" creationId="{04F67A1A-BC75-1BDA-B978-EF4706A1662F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10" creationId="{7A084EF7-9E09-4C6A-7F22-2FDA62C8CDAB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11" creationId="{6627CF04-7742-174C-CA4F-E72D2A9EA2B0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12" creationId="{DA832411-ACD1-7554-C4DE-A1828E32373A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13" creationId="{6F42BE74-F41D-AAA8-E291-56A8F7535AD1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14" creationId="{EA6D4849-6576-440E-DE10-C95B28C0D517}"/>
          </ac:inkMkLst>
        </pc:inkChg>
        <pc:inkChg chg="add mod">
          <ac:chgData name="Michael Kuniega" userId="999f7fd1-0dc3-4cba-81fd-6a42a8d75a98" providerId="ADAL" clId="{C9668EF1-750F-4A65-9D8A-0810E3F7C738}" dt="2023-01-17T04:00:30.407" v="611"/>
          <ac:inkMkLst>
            <pc:docMk/>
            <pc:sldMk cId="149799192" sldId="291"/>
            <ac:inkMk id="215" creationId="{B96C6CD2-974A-5E49-210A-410D83EE12AE}"/>
          </ac:inkMkLst>
        </pc:inkChg>
        <pc:inkChg chg="add mod">
          <ac:chgData name="Michael Kuniega" userId="999f7fd1-0dc3-4cba-81fd-6a42a8d75a98" providerId="ADAL" clId="{C9668EF1-750F-4A65-9D8A-0810E3F7C738}" dt="2023-01-17T04:00:41.974" v="626"/>
          <ac:inkMkLst>
            <pc:docMk/>
            <pc:sldMk cId="149799192" sldId="291"/>
            <ac:inkMk id="217" creationId="{80E1B30E-104C-050A-6857-BA585949A22B}"/>
          </ac:inkMkLst>
        </pc:inkChg>
        <pc:inkChg chg="add mod">
          <ac:chgData name="Michael Kuniega" userId="999f7fd1-0dc3-4cba-81fd-6a42a8d75a98" providerId="ADAL" clId="{C9668EF1-750F-4A65-9D8A-0810E3F7C738}" dt="2023-01-17T04:00:41.974" v="626"/>
          <ac:inkMkLst>
            <pc:docMk/>
            <pc:sldMk cId="149799192" sldId="291"/>
            <ac:inkMk id="218" creationId="{B52030B9-A927-E686-4BE5-109533E5A8F5}"/>
          </ac:inkMkLst>
        </pc:inkChg>
        <pc:inkChg chg="add mod">
          <ac:chgData name="Michael Kuniega" userId="999f7fd1-0dc3-4cba-81fd-6a42a8d75a98" providerId="ADAL" clId="{C9668EF1-750F-4A65-9D8A-0810E3F7C738}" dt="2023-01-17T04:00:41.974" v="626"/>
          <ac:inkMkLst>
            <pc:docMk/>
            <pc:sldMk cId="149799192" sldId="291"/>
            <ac:inkMk id="219" creationId="{5D736B8A-FD6E-BA55-948F-181963108248}"/>
          </ac:inkMkLst>
        </pc:inkChg>
        <pc:inkChg chg="add mod">
          <ac:chgData name="Michael Kuniega" userId="999f7fd1-0dc3-4cba-81fd-6a42a8d75a98" providerId="ADAL" clId="{C9668EF1-750F-4A65-9D8A-0810E3F7C738}" dt="2023-01-17T04:00:41.974" v="626"/>
          <ac:inkMkLst>
            <pc:docMk/>
            <pc:sldMk cId="149799192" sldId="291"/>
            <ac:inkMk id="220" creationId="{64951A8D-002C-85B6-F469-A34542D9AE0C}"/>
          </ac:inkMkLst>
        </pc:inkChg>
        <pc:inkChg chg="add mod">
          <ac:chgData name="Michael Kuniega" userId="999f7fd1-0dc3-4cba-81fd-6a42a8d75a98" providerId="ADAL" clId="{C9668EF1-750F-4A65-9D8A-0810E3F7C738}" dt="2023-01-17T04:00:41.974" v="626"/>
          <ac:inkMkLst>
            <pc:docMk/>
            <pc:sldMk cId="149799192" sldId="291"/>
            <ac:inkMk id="221" creationId="{D602BC4F-A4DE-46ED-8F84-E60864855586}"/>
          </ac:inkMkLst>
        </pc:inkChg>
        <pc:inkChg chg="add mod">
          <ac:chgData name="Michael Kuniega" userId="999f7fd1-0dc3-4cba-81fd-6a42a8d75a98" providerId="ADAL" clId="{C9668EF1-750F-4A65-9D8A-0810E3F7C738}" dt="2023-01-17T04:00:41.974" v="626"/>
          <ac:inkMkLst>
            <pc:docMk/>
            <pc:sldMk cId="149799192" sldId="291"/>
            <ac:inkMk id="222" creationId="{063F46E8-3AEE-4356-0488-90CCAC373923}"/>
          </ac:inkMkLst>
        </pc:inkChg>
        <pc:inkChg chg="add mod">
          <ac:chgData name="Michael Kuniega" userId="999f7fd1-0dc3-4cba-81fd-6a42a8d75a98" providerId="ADAL" clId="{C9668EF1-750F-4A65-9D8A-0810E3F7C738}" dt="2023-01-17T04:00:41.974" v="626"/>
          <ac:inkMkLst>
            <pc:docMk/>
            <pc:sldMk cId="149799192" sldId="291"/>
            <ac:inkMk id="224" creationId="{F91A2866-D80C-D33A-AB26-7BA424039E37}"/>
          </ac:inkMkLst>
        </pc:inkChg>
        <pc:inkChg chg="add mod">
          <ac:chgData name="Michael Kuniega" userId="999f7fd1-0dc3-4cba-81fd-6a42a8d75a98" providerId="ADAL" clId="{C9668EF1-750F-4A65-9D8A-0810E3F7C738}" dt="2023-01-17T04:00:41.974" v="626"/>
          <ac:inkMkLst>
            <pc:docMk/>
            <pc:sldMk cId="149799192" sldId="291"/>
            <ac:inkMk id="225" creationId="{E95C6AE9-E46B-E985-E992-F06762678369}"/>
          </ac:inkMkLst>
        </pc:inkChg>
        <pc:inkChg chg="add mod">
          <ac:chgData name="Michael Kuniega" userId="999f7fd1-0dc3-4cba-81fd-6a42a8d75a98" providerId="ADAL" clId="{C9668EF1-750F-4A65-9D8A-0810E3F7C738}" dt="2023-01-17T04:00:41.974" v="626"/>
          <ac:inkMkLst>
            <pc:docMk/>
            <pc:sldMk cId="149799192" sldId="291"/>
            <ac:inkMk id="226" creationId="{46F47654-B21D-2848-226D-71637DF750E6}"/>
          </ac:inkMkLst>
        </pc:inkChg>
        <pc:inkChg chg="add mod">
          <ac:chgData name="Michael Kuniega" userId="999f7fd1-0dc3-4cba-81fd-6a42a8d75a98" providerId="ADAL" clId="{C9668EF1-750F-4A65-9D8A-0810E3F7C738}" dt="2023-01-17T04:00:41.974" v="626"/>
          <ac:inkMkLst>
            <pc:docMk/>
            <pc:sldMk cId="149799192" sldId="291"/>
            <ac:inkMk id="227" creationId="{F0CFAD31-733A-ACDB-04CC-F73E7F0249FA}"/>
          </ac:inkMkLst>
        </pc:inkChg>
        <pc:inkChg chg="add mod">
          <ac:chgData name="Michael Kuniega" userId="999f7fd1-0dc3-4cba-81fd-6a42a8d75a98" providerId="ADAL" clId="{C9668EF1-750F-4A65-9D8A-0810E3F7C738}" dt="2023-01-17T04:00:41.974" v="626"/>
          <ac:inkMkLst>
            <pc:docMk/>
            <pc:sldMk cId="149799192" sldId="291"/>
            <ac:inkMk id="229" creationId="{6AD90A39-C32A-9361-D426-DEF56228869E}"/>
          </ac:inkMkLst>
        </pc:inkChg>
        <pc:inkChg chg="add mod">
          <ac:chgData name="Michael Kuniega" userId="999f7fd1-0dc3-4cba-81fd-6a42a8d75a98" providerId="ADAL" clId="{C9668EF1-750F-4A65-9D8A-0810E3F7C738}" dt="2023-01-17T04:00:41.974" v="626"/>
          <ac:inkMkLst>
            <pc:docMk/>
            <pc:sldMk cId="149799192" sldId="291"/>
            <ac:inkMk id="230" creationId="{98032619-4C63-6F8F-D90E-F88C72F2556B}"/>
          </ac:inkMkLst>
        </pc:inkChg>
        <pc:inkChg chg="add">
          <ac:chgData name="Michael Kuniega" userId="999f7fd1-0dc3-4cba-81fd-6a42a8d75a98" providerId="ADAL" clId="{C9668EF1-750F-4A65-9D8A-0810E3F7C738}" dt="2023-01-17T04:00:46.040" v="627" actId="9405"/>
          <ac:inkMkLst>
            <pc:docMk/>
            <pc:sldMk cId="149799192" sldId="291"/>
            <ac:inkMk id="232" creationId="{003D3C3D-47AC-0C91-6EAE-DC992702BECB}"/>
          </ac:inkMkLst>
        </pc:inkChg>
        <pc:inkChg chg="add mod">
          <ac:chgData name="Michael Kuniega" userId="999f7fd1-0dc3-4cba-81fd-6a42a8d75a98" providerId="ADAL" clId="{C9668EF1-750F-4A65-9D8A-0810E3F7C738}" dt="2023-01-17T04:00:49.225" v="630"/>
          <ac:inkMkLst>
            <pc:docMk/>
            <pc:sldMk cId="149799192" sldId="291"/>
            <ac:inkMk id="233" creationId="{8D41BC01-CAAB-6D50-9D92-5F3C24788A52}"/>
          </ac:inkMkLst>
        </pc:inkChg>
        <pc:inkChg chg="add mod">
          <ac:chgData name="Michael Kuniega" userId="999f7fd1-0dc3-4cba-81fd-6a42a8d75a98" providerId="ADAL" clId="{C9668EF1-750F-4A65-9D8A-0810E3F7C738}" dt="2023-01-17T04:00:49.225" v="630"/>
          <ac:inkMkLst>
            <pc:docMk/>
            <pc:sldMk cId="149799192" sldId="291"/>
            <ac:inkMk id="234" creationId="{CDBAA6EC-E486-B7DA-D8BE-C861889737EB}"/>
          </ac:inkMkLst>
        </pc:inkChg>
        <pc:inkChg chg="add">
          <ac:chgData name="Michael Kuniega" userId="999f7fd1-0dc3-4cba-81fd-6a42a8d75a98" providerId="ADAL" clId="{C9668EF1-750F-4A65-9D8A-0810E3F7C738}" dt="2023-01-17T04:00:52.928" v="631" actId="9405"/>
          <ac:inkMkLst>
            <pc:docMk/>
            <pc:sldMk cId="149799192" sldId="291"/>
            <ac:inkMk id="236" creationId="{679F6BD4-D791-18A1-9D5D-2E356464E23A}"/>
          </ac:inkMkLst>
        </pc:inkChg>
        <pc:inkChg chg="add">
          <ac:chgData name="Michael Kuniega" userId="999f7fd1-0dc3-4cba-81fd-6a42a8d75a98" providerId="ADAL" clId="{C9668EF1-750F-4A65-9D8A-0810E3F7C738}" dt="2023-01-17T04:00:58.048" v="632" actId="9405"/>
          <ac:inkMkLst>
            <pc:docMk/>
            <pc:sldMk cId="149799192" sldId="291"/>
            <ac:inkMk id="237" creationId="{7F766EA4-BF80-6AA2-EA6E-7321C9C6B296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38" creationId="{6BBB2E07-97CF-6A9F-8E37-7CC9B8B4761C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39" creationId="{87BCA52E-F8A7-C02E-FC28-87783C24C04F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40" creationId="{85EE17AE-72C0-39C8-DE76-3FD771E50261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41" creationId="{436EB95B-2093-BB16-5B92-2A9CDC7DAA31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42" creationId="{BEB8BEAC-29D7-9127-C23F-C728BFA2B755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43" creationId="{2D1FE444-607B-5EAF-2F57-E38D7ABB9439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44" creationId="{A2BB12E2-2196-888A-5A5E-8668F50B6CE0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45" creationId="{0D6A78BE-173B-3F9A-5DB7-BFE7C97E5484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46" creationId="{513D9008-AE4F-084A-4480-F554584A0CAA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47" creationId="{49604E5C-E589-E114-D543-396729D2CABC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48" creationId="{0CB3CCA4-D4FB-F203-3DD5-235B6B57B9A7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49" creationId="{C840BB59-DF2A-5C24-9C2C-00E66749180D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50" creationId="{D14D5FA4-C2A5-FFE7-9329-770C92BF7C60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51" creationId="{84CB8E7B-2FB2-70BE-164B-BE87459C06FE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52" creationId="{F03795B6-E9A7-2C30-CB43-2EB55359F6E0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53" creationId="{B2BAE258-807F-8D04-F79F-4705A36C81DA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54" creationId="{CB6BD5A8-4228-214B-C89A-5B23F996589F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55" creationId="{1A79DD29-A6DD-CB94-107A-3F52AC198916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56" creationId="{F885CED2-84D2-EED3-F97A-CEC44A425C6E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57" creationId="{EF66A463-CF2E-E8C7-9ED9-5402209505F2}"/>
          </ac:inkMkLst>
        </pc:inkChg>
        <pc:inkChg chg="add mod">
          <ac:chgData name="Michael Kuniega" userId="999f7fd1-0dc3-4cba-81fd-6a42a8d75a98" providerId="ADAL" clId="{C9668EF1-750F-4A65-9D8A-0810E3F7C738}" dt="2023-01-17T04:01:58.426" v="655"/>
          <ac:inkMkLst>
            <pc:docMk/>
            <pc:sldMk cId="149799192" sldId="291"/>
            <ac:inkMk id="262" creationId="{19877CEC-AB0B-D0C9-51D5-1A19E291FD9D}"/>
          </ac:inkMkLst>
        </pc:inkChg>
        <pc:inkChg chg="add mod">
          <ac:chgData name="Michael Kuniega" userId="999f7fd1-0dc3-4cba-81fd-6a42a8d75a98" providerId="ADAL" clId="{C9668EF1-750F-4A65-9D8A-0810E3F7C738}" dt="2023-01-17T04:02:21.600" v="669"/>
          <ac:inkMkLst>
            <pc:docMk/>
            <pc:sldMk cId="149799192" sldId="291"/>
            <ac:inkMk id="264" creationId="{5E1931D2-51F2-3236-CC4A-D79B10A2C8AA}"/>
          </ac:inkMkLst>
        </pc:inkChg>
        <pc:inkChg chg="add mod">
          <ac:chgData name="Michael Kuniega" userId="999f7fd1-0dc3-4cba-81fd-6a42a8d75a98" providerId="ADAL" clId="{C9668EF1-750F-4A65-9D8A-0810E3F7C738}" dt="2023-01-17T04:02:21.600" v="669"/>
          <ac:inkMkLst>
            <pc:docMk/>
            <pc:sldMk cId="149799192" sldId="291"/>
            <ac:inkMk id="265" creationId="{F2D48A1E-631D-9674-8ADC-E352BA9615E1}"/>
          </ac:inkMkLst>
        </pc:inkChg>
        <pc:inkChg chg="add mod">
          <ac:chgData name="Michael Kuniega" userId="999f7fd1-0dc3-4cba-81fd-6a42a8d75a98" providerId="ADAL" clId="{C9668EF1-750F-4A65-9D8A-0810E3F7C738}" dt="2023-01-17T04:02:21.600" v="669"/>
          <ac:inkMkLst>
            <pc:docMk/>
            <pc:sldMk cId="149799192" sldId="291"/>
            <ac:inkMk id="266" creationId="{1A200B3F-66D0-AD2B-F664-EFAECC0AF2FC}"/>
          </ac:inkMkLst>
        </pc:inkChg>
        <pc:inkChg chg="add mod">
          <ac:chgData name="Michael Kuniega" userId="999f7fd1-0dc3-4cba-81fd-6a42a8d75a98" providerId="ADAL" clId="{C9668EF1-750F-4A65-9D8A-0810E3F7C738}" dt="2023-01-17T04:02:21.600" v="669"/>
          <ac:inkMkLst>
            <pc:docMk/>
            <pc:sldMk cId="149799192" sldId="291"/>
            <ac:inkMk id="267" creationId="{A78308E2-0B40-F89C-6995-F388363572D3}"/>
          </ac:inkMkLst>
        </pc:inkChg>
        <pc:inkChg chg="add mod">
          <ac:chgData name="Michael Kuniega" userId="999f7fd1-0dc3-4cba-81fd-6a42a8d75a98" providerId="ADAL" clId="{C9668EF1-750F-4A65-9D8A-0810E3F7C738}" dt="2023-01-17T04:02:21.600" v="669"/>
          <ac:inkMkLst>
            <pc:docMk/>
            <pc:sldMk cId="149799192" sldId="291"/>
            <ac:inkMk id="268" creationId="{C2484531-4DDC-1814-4C33-3EAB1C4B484B}"/>
          </ac:inkMkLst>
        </pc:inkChg>
        <pc:inkChg chg="add mod">
          <ac:chgData name="Michael Kuniega" userId="999f7fd1-0dc3-4cba-81fd-6a42a8d75a98" providerId="ADAL" clId="{C9668EF1-750F-4A65-9D8A-0810E3F7C738}" dt="2023-01-17T04:02:21.600" v="669"/>
          <ac:inkMkLst>
            <pc:docMk/>
            <pc:sldMk cId="149799192" sldId="291"/>
            <ac:inkMk id="270" creationId="{732DD1D8-D1DC-8FB1-F3C1-2ED6EC1A0C99}"/>
          </ac:inkMkLst>
        </pc:inkChg>
        <pc:inkChg chg="add del mod">
          <ac:chgData name="Michael Kuniega" userId="999f7fd1-0dc3-4cba-81fd-6a42a8d75a98" providerId="ADAL" clId="{C9668EF1-750F-4A65-9D8A-0810E3F7C738}" dt="2023-01-17T04:02:21.600" v="669"/>
          <ac:inkMkLst>
            <pc:docMk/>
            <pc:sldMk cId="149799192" sldId="291"/>
            <ac:inkMk id="271" creationId="{042AC28B-5E8F-1EBD-F14E-E42E2B64DB23}"/>
          </ac:inkMkLst>
        </pc:inkChg>
        <pc:inkChg chg="add del mod">
          <ac:chgData name="Michael Kuniega" userId="999f7fd1-0dc3-4cba-81fd-6a42a8d75a98" providerId="ADAL" clId="{C9668EF1-750F-4A65-9D8A-0810E3F7C738}" dt="2023-01-17T04:02:21.029" v="668"/>
          <ac:inkMkLst>
            <pc:docMk/>
            <pc:sldMk cId="149799192" sldId="291"/>
            <ac:inkMk id="272" creationId="{A85D85E8-3BE9-B27A-4F9F-FCDE4FDAD630}"/>
          </ac:inkMkLst>
        </pc:inkChg>
        <pc:inkChg chg="add del mod">
          <ac:chgData name="Michael Kuniega" userId="999f7fd1-0dc3-4cba-81fd-6a42a8d75a98" providerId="ADAL" clId="{C9668EF1-750F-4A65-9D8A-0810E3F7C738}" dt="2023-01-17T04:02:21.028" v="667"/>
          <ac:inkMkLst>
            <pc:docMk/>
            <pc:sldMk cId="149799192" sldId="291"/>
            <ac:inkMk id="273" creationId="{30AD28BD-73A8-61D8-75C8-48F375CFC4CA}"/>
          </ac:inkMkLst>
        </pc:inkChg>
        <pc:inkChg chg="add mod">
          <ac:chgData name="Michael Kuniega" userId="999f7fd1-0dc3-4cba-81fd-6a42a8d75a98" providerId="ADAL" clId="{C9668EF1-750F-4A65-9D8A-0810E3F7C738}" dt="2023-01-17T04:02:25.662" v="673"/>
          <ac:inkMkLst>
            <pc:docMk/>
            <pc:sldMk cId="149799192" sldId="291"/>
            <ac:inkMk id="275" creationId="{B0A2FC29-6E77-A316-BF63-B92494A578B8}"/>
          </ac:inkMkLst>
        </pc:inkChg>
        <pc:inkChg chg="add mod">
          <ac:chgData name="Michael Kuniega" userId="999f7fd1-0dc3-4cba-81fd-6a42a8d75a98" providerId="ADAL" clId="{C9668EF1-750F-4A65-9D8A-0810E3F7C738}" dt="2023-01-17T04:02:25.662" v="673"/>
          <ac:inkMkLst>
            <pc:docMk/>
            <pc:sldMk cId="149799192" sldId="291"/>
            <ac:inkMk id="276" creationId="{10B3B726-BD4A-D9B8-4206-3778A43F7C91}"/>
          </ac:inkMkLst>
        </pc:inkChg>
        <pc:inkChg chg="add mod">
          <ac:chgData name="Michael Kuniega" userId="999f7fd1-0dc3-4cba-81fd-6a42a8d75a98" providerId="ADAL" clId="{C9668EF1-750F-4A65-9D8A-0810E3F7C738}" dt="2023-01-17T04:02:25.662" v="673"/>
          <ac:inkMkLst>
            <pc:docMk/>
            <pc:sldMk cId="149799192" sldId="291"/>
            <ac:inkMk id="277" creationId="{5F7B7D77-2FA7-2133-4A1E-415F146C93A9}"/>
          </ac:inkMkLst>
        </pc:inkChg>
      </pc:sldChg>
      <pc:sldChg chg="del">
        <pc:chgData name="Michael Kuniega" userId="999f7fd1-0dc3-4cba-81fd-6a42a8d75a98" providerId="ADAL" clId="{C9668EF1-750F-4A65-9D8A-0810E3F7C738}" dt="2023-01-17T04:02:28.480" v="674" actId="47"/>
        <pc:sldMkLst>
          <pc:docMk/>
          <pc:sldMk cId="2067554797" sldId="292"/>
        </pc:sldMkLst>
      </pc:sldChg>
      <pc:sldChg chg="addSp delSp modSp mod">
        <pc:chgData name="Michael Kuniega" userId="999f7fd1-0dc3-4cba-81fd-6a42a8d75a98" providerId="ADAL" clId="{C9668EF1-750F-4A65-9D8A-0810E3F7C738}" dt="2023-01-17T04:10:19.419" v="899"/>
        <pc:sldMkLst>
          <pc:docMk/>
          <pc:sldMk cId="2983642896" sldId="293"/>
        </pc:sldMkLst>
        <pc:spChg chg="add del">
          <ac:chgData name="Michael Kuniega" userId="999f7fd1-0dc3-4cba-81fd-6a42a8d75a98" providerId="ADAL" clId="{C9668EF1-750F-4A65-9D8A-0810E3F7C738}" dt="2023-01-17T04:04:40.001" v="689" actId="34122"/>
          <ac:spMkLst>
            <pc:docMk/>
            <pc:sldMk cId="2983642896" sldId="293"/>
            <ac:spMk id="27" creationId="{AC425278-F51D-422A-88C1-3C48ED7D99F4}"/>
          </ac:spMkLst>
        </pc:spChg>
        <pc:spChg chg="add del">
          <ac:chgData name="Michael Kuniega" userId="999f7fd1-0dc3-4cba-81fd-6a42a8d75a98" providerId="ADAL" clId="{C9668EF1-750F-4A65-9D8A-0810E3F7C738}" dt="2023-01-17T04:04:47.919" v="691" actId="34122"/>
          <ac:spMkLst>
            <pc:docMk/>
            <pc:sldMk cId="2983642896" sldId="293"/>
            <ac:spMk id="27" creationId="{D7099D7A-20E5-4C98-A403-319F916101E0}"/>
          </ac:spMkLst>
        </pc:spChg>
        <pc:spChg chg="add del">
          <ac:chgData name="Michael Kuniega" userId="999f7fd1-0dc3-4cba-81fd-6a42a8d75a98" providerId="ADAL" clId="{C9668EF1-750F-4A65-9D8A-0810E3F7C738}" dt="2023-01-17T04:04:40.001" v="689" actId="34122"/>
          <ac:spMkLst>
            <pc:docMk/>
            <pc:sldMk cId="2983642896" sldId="293"/>
            <ac:spMk id="35" creationId="{2FAB8987-D08F-47B3-AF19-2EED30A5F355}"/>
          </ac:spMkLst>
        </pc:spChg>
        <pc:spChg chg="add del">
          <ac:chgData name="Michael Kuniega" userId="999f7fd1-0dc3-4cba-81fd-6a42a8d75a98" providerId="ADAL" clId="{C9668EF1-750F-4A65-9D8A-0810E3F7C738}" dt="2023-01-17T04:04:47.919" v="691" actId="34122"/>
          <ac:spMkLst>
            <pc:docMk/>
            <pc:sldMk cId="2983642896" sldId="293"/>
            <ac:spMk id="35" creationId="{7AF0CC78-FAC0-48D6-8F30-E8F07C565A1E}"/>
          </ac:spMkLst>
        </pc:spChg>
        <pc:grpChg chg="del mod">
          <ac:chgData name="Michael Kuniega" userId="999f7fd1-0dc3-4cba-81fd-6a42a8d75a98" providerId="ADAL" clId="{C9668EF1-750F-4A65-9D8A-0810E3F7C738}" dt="2023-01-17T04:05:09.178" v="701"/>
          <ac:grpSpMkLst>
            <pc:docMk/>
            <pc:sldMk cId="2983642896" sldId="293"/>
            <ac:grpSpMk id="20" creationId="{FF0089C2-0ACC-6616-ECC2-911D9F881BE8}"/>
          </ac:grpSpMkLst>
        </pc:grpChg>
        <pc:grpChg chg="del mod">
          <ac:chgData name="Michael Kuniega" userId="999f7fd1-0dc3-4cba-81fd-6a42a8d75a98" providerId="ADAL" clId="{C9668EF1-750F-4A65-9D8A-0810E3F7C738}" dt="2023-01-17T04:05:12.103" v="704"/>
          <ac:grpSpMkLst>
            <pc:docMk/>
            <pc:sldMk cId="2983642896" sldId="293"/>
            <ac:grpSpMk id="22" creationId="{312DB121-BE0E-9DC9-463F-AD5E9C8DA42C}"/>
          </ac:grpSpMkLst>
        </pc:grpChg>
        <pc:grpChg chg="del mod">
          <ac:chgData name="Michael Kuniega" userId="999f7fd1-0dc3-4cba-81fd-6a42a8d75a98" providerId="ADAL" clId="{C9668EF1-750F-4A65-9D8A-0810E3F7C738}" dt="2023-01-17T04:05:17.278" v="706"/>
          <ac:grpSpMkLst>
            <pc:docMk/>
            <pc:sldMk cId="2983642896" sldId="293"/>
            <ac:grpSpMk id="25" creationId="{AD9288B2-12AD-6AFC-AB40-2F46DA20A2A2}"/>
          </ac:grpSpMkLst>
        </pc:grpChg>
        <pc:grpChg chg="del mod">
          <ac:chgData name="Michael Kuniega" userId="999f7fd1-0dc3-4cba-81fd-6a42a8d75a98" providerId="ADAL" clId="{C9668EF1-750F-4A65-9D8A-0810E3F7C738}" dt="2023-01-17T04:05:19.485" v="709"/>
          <ac:grpSpMkLst>
            <pc:docMk/>
            <pc:sldMk cId="2983642896" sldId="293"/>
            <ac:grpSpMk id="28" creationId="{400D975A-3C5C-201F-9903-23FA2C64E86B}"/>
          </ac:grpSpMkLst>
        </pc:grpChg>
        <pc:grpChg chg="mod">
          <ac:chgData name="Michael Kuniega" userId="999f7fd1-0dc3-4cba-81fd-6a42a8d75a98" providerId="ADAL" clId="{C9668EF1-750F-4A65-9D8A-0810E3F7C738}" dt="2023-01-17T04:05:19.485" v="709"/>
          <ac:grpSpMkLst>
            <pc:docMk/>
            <pc:sldMk cId="2983642896" sldId="293"/>
            <ac:grpSpMk id="31" creationId="{8BC25797-9911-25C1-1538-65D084390B02}"/>
          </ac:grpSpMkLst>
        </pc:grpChg>
        <pc:grpChg chg="del mod">
          <ac:chgData name="Michael Kuniega" userId="999f7fd1-0dc3-4cba-81fd-6a42a8d75a98" providerId="ADAL" clId="{C9668EF1-750F-4A65-9D8A-0810E3F7C738}" dt="2023-01-17T04:08:22.146" v="779"/>
          <ac:grpSpMkLst>
            <pc:docMk/>
            <pc:sldMk cId="2983642896" sldId="293"/>
            <ac:grpSpMk id="34" creationId="{C6CEFC27-3214-07D3-3821-413A0127D083}"/>
          </ac:grpSpMkLst>
        </pc:grpChg>
        <pc:grpChg chg="del mod">
          <ac:chgData name="Michael Kuniega" userId="999f7fd1-0dc3-4cba-81fd-6a42a8d75a98" providerId="ADAL" clId="{C9668EF1-750F-4A65-9D8A-0810E3F7C738}" dt="2023-01-17T04:05:49.220" v="720"/>
          <ac:grpSpMkLst>
            <pc:docMk/>
            <pc:sldMk cId="2983642896" sldId="293"/>
            <ac:grpSpMk id="41" creationId="{487398A9-8C89-F455-E803-B24297C7F5D4}"/>
          </ac:grpSpMkLst>
        </pc:grpChg>
        <pc:grpChg chg="del mod">
          <ac:chgData name="Michael Kuniega" userId="999f7fd1-0dc3-4cba-81fd-6a42a8d75a98" providerId="ADAL" clId="{C9668EF1-750F-4A65-9D8A-0810E3F7C738}" dt="2023-01-17T04:06:05.432" v="727"/>
          <ac:grpSpMkLst>
            <pc:docMk/>
            <pc:sldMk cId="2983642896" sldId="293"/>
            <ac:grpSpMk id="43" creationId="{0D31D2D2-57B2-A49C-B8FF-EAD379DA730E}"/>
          </ac:grpSpMkLst>
        </pc:grpChg>
        <pc:grpChg chg="mod">
          <ac:chgData name="Michael Kuniega" userId="999f7fd1-0dc3-4cba-81fd-6a42a8d75a98" providerId="ADAL" clId="{C9668EF1-750F-4A65-9D8A-0810E3F7C738}" dt="2023-01-17T04:09:18.460" v="829" actId="1076"/>
          <ac:grpSpMkLst>
            <pc:docMk/>
            <pc:sldMk cId="2983642896" sldId="293"/>
            <ac:grpSpMk id="50" creationId="{48D86703-FB04-870E-A4D1-8E661BD06A5E}"/>
          </ac:grpSpMkLst>
        </pc:grpChg>
        <pc:grpChg chg="del mod">
          <ac:chgData name="Michael Kuniega" userId="999f7fd1-0dc3-4cba-81fd-6a42a8d75a98" providerId="ADAL" clId="{C9668EF1-750F-4A65-9D8A-0810E3F7C738}" dt="2023-01-17T04:06:27.574" v="742"/>
          <ac:grpSpMkLst>
            <pc:docMk/>
            <pc:sldMk cId="2983642896" sldId="293"/>
            <ac:grpSpMk id="59" creationId="{DAE65A3B-395C-CB7C-8061-441E21EC4DEA}"/>
          </ac:grpSpMkLst>
        </pc:grpChg>
        <pc:grpChg chg="del mod">
          <ac:chgData name="Michael Kuniega" userId="999f7fd1-0dc3-4cba-81fd-6a42a8d75a98" providerId="ADAL" clId="{C9668EF1-750F-4A65-9D8A-0810E3F7C738}" dt="2023-01-17T04:07:25.652" v="772"/>
          <ac:grpSpMkLst>
            <pc:docMk/>
            <pc:sldMk cId="2983642896" sldId="293"/>
            <ac:grpSpMk id="60" creationId="{65A15CC4-BC9E-80AB-51AD-EB01913AD0E8}"/>
          </ac:grpSpMkLst>
        </pc:grpChg>
        <pc:grpChg chg="mod">
          <ac:chgData name="Michael Kuniega" userId="999f7fd1-0dc3-4cba-81fd-6a42a8d75a98" providerId="ADAL" clId="{C9668EF1-750F-4A65-9D8A-0810E3F7C738}" dt="2023-01-17T04:06:25.023" v="739"/>
          <ac:grpSpMkLst>
            <pc:docMk/>
            <pc:sldMk cId="2983642896" sldId="293"/>
            <ac:grpSpMk id="63" creationId="{636BBF75-500D-E431-64A0-0D98E1AF040D}"/>
          </ac:grpSpMkLst>
        </pc:grpChg>
        <pc:grpChg chg="del mod">
          <ac:chgData name="Michael Kuniega" userId="999f7fd1-0dc3-4cba-81fd-6a42a8d75a98" providerId="ADAL" clId="{C9668EF1-750F-4A65-9D8A-0810E3F7C738}" dt="2023-01-17T04:07:25.652" v="772"/>
          <ac:grpSpMkLst>
            <pc:docMk/>
            <pc:sldMk cId="2983642896" sldId="293"/>
            <ac:grpSpMk id="66" creationId="{635B5A87-0F33-41C5-E29C-A854F0B6684D}"/>
          </ac:grpSpMkLst>
        </pc:grpChg>
        <pc:grpChg chg="del mod">
          <ac:chgData name="Michael Kuniega" userId="999f7fd1-0dc3-4cba-81fd-6a42a8d75a98" providerId="ADAL" clId="{C9668EF1-750F-4A65-9D8A-0810E3F7C738}" dt="2023-01-17T04:07:25.652" v="772"/>
          <ac:grpSpMkLst>
            <pc:docMk/>
            <pc:sldMk cId="2983642896" sldId="293"/>
            <ac:grpSpMk id="77" creationId="{B42FF88A-976F-A07F-9B13-BAA09402A17B}"/>
          </ac:grpSpMkLst>
        </pc:grpChg>
        <pc:grpChg chg="del mod">
          <ac:chgData name="Michael Kuniega" userId="999f7fd1-0dc3-4cba-81fd-6a42a8d75a98" providerId="ADAL" clId="{C9668EF1-750F-4A65-9D8A-0810E3F7C738}" dt="2023-01-17T04:07:25.652" v="772"/>
          <ac:grpSpMkLst>
            <pc:docMk/>
            <pc:sldMk cId="2983642896" sldId="293"/>
            <ac:grpSpMk id="84" creationId="{71C939BC-E675-6A72-70D6-832A334632FF}"/>
          </ac:grpSpMkLst>
        </pc:grpChg>
        <pc:grpChg chg="del mod">
          <ac:chgData name="Michael Kuniega" userId="999f7fd1-0dc3-4cba-81fd-6a42a8d75a98" providerId="ADAL" clId="{C9668EF1-750F-4A65-9D8A-0810E3F7C738}" dt="2023-01-17T04:07:23.212" v="770"/>
          <ac:grpSpMkLst>
            <pc:docMk/>
            <pc:sldMk cId="2983642896" sldId="293"/>
            <ac:grpSpMk id="89" creationId="{77D1D6D7-9862-3979-479F-ECADE112342F}"/>
          </ac:grpSpMkLst>
        </pc:grpChg>
        <pc:grpChg chg="del mod">
          <ac:chgData name="Michael Kuniega" userId="999f7fd1-0dc3-4cba-81fd-6a42a8d75a98" providerId="ADAL" clId="{C9668EF1-750F-4A65-9D8A-0810E3F7C738}" dt="2023-01-17T04:07:25.652" v="772"/>
          <ac:grpSpMkLst>
            <pc:docMk/>
            <pc:sldMk cId="2983642896" sldId="293"/>
            <ac:grpSpMk id="94" creationId="{FF57A34C-E3B4-6E49-DA33-F927B170E56E}"/>
          </ac:grpSpMkLst>
        </pc:grpChg>
        <pc:grpChg chg="mod">
          <ac:chgData name="Michael Kuniega" userId="999f7fd1-0dc3-4cba-81fd-6a42a8d75a98" providerId="ADAL" clId="{C9668EF1-750F-4A65-9D8A-0810E3F7C738}" dt="2023-01-17T04:07:25.652" v="772"/>
          <ac:grpSpMkLst>
            <pc:docMk/>
            <pc:sldMk cId="2983642896" sldId="293"/>
            <ac:grpSpMk id="96" creationId="{AAEA2D95-2443-C5C1-9DC2-BEBFD51B96FD}"/>
          </ac:grpSpMkLst>
        </pc:grpChg>
        <pc:grpChg chg="mod">
          <ac:chgData name="Michael Kuniega" userId="999f7fd1-0dc3-4cba-81fd-6a42a8d75a98" providerId="ADAL" clId="{C9668EF1-750F-4A65-9D8A-0810E3F7C738}" dt="2023-01-17T04:08:22.146" v="779"/>
          <ac:grpSpMkLst>
            <pc:docMk/>
            <pc:sldMk cId="2983642896" sldId="293"/>
            <ac:grpSpMk id="103" creationId="{E662964C-1FD3-D4C2-B934-EA2C8106969B}"/>
          </ac:grpSpMkLst>
        </pc:grpChg>
        <pc:grpChg chg="mod">
          <ac:chgData name="Michael Kuniega" userId="999f7fd1-0dc3-4cba-81fd-6a42a8d75a98" providerId="ADAL" clId="{C9668EF1-750F-4A65-9D8A-0810E3F7C738}" dt="2023-01-17T04:09:25.951" v="831" actId="1076"/>
          <ac:grpSpMkLst>
            <pc:docMk/>
            <pc:sldMk cId="2983642896" sldId="293"/>
            <ac:grpSpMk id="114" creationId="{B0D5782C-3719-B35E-A43D-C0FA467C4961}"/>
          </ac:grpSpMkLst>
        </pc:grpChg>
        <pc:grpChg chg="del mod">
          <ac:chgData name="Michael Kuniega" userId="999f7fd1-0dc3-4cba-81fd-6a42a8d75a98" providerId="ADAL" clId="{C9668EF1-750F-4A65-9D8A-0810E3F7C738}" dt="2023-01-17T04:08:33.629" v="797"/>
          <ac:grpSpMkLst>
            <pc:docMk/>
            <pc:sldMk cId="2983642896" sldId="293"/>
            <ac:grpSpMk id="118" creationId="{494CBEC8-75E4-0B8F-97CA-9BCFD5E46C24}"/>
          </ac:grpSpMkLst>
        </pc:grpChg>
        <pc:grpChg chg="del mod">
          <ac:chgData name="Michael Kuniega" userId="999f7fd1-0dc3-4cba-81fd-6a42a8d75a98" providerId="ADAL" clId="{C9668EF1-750F-4A65-9D8A-0810E3F7C738}" dt="2023-01-17T04:08:36.599" v="803"/>
          <ac:grpSpMkLst>
            <pc:docMk/>
            <pc:sldMk cId="2983642896" sldId="293"/>
            <ac:grpSpMk id="121" creationId="{3DD02F62-B6D3-43C2-C566-93CAB7BC2CEC}"/>
          </ac:grpSpMkLst>
        </pc:grpChg>
        <pc:grpChg chg="mod">
          <ac:chgData name="Michael Kuniega" userId="999f7fd1-0dc3-4cba-81fd-6a42a8d75a98" providerId="ADAL" clId="{C9668EF1-750F-4A65-9D8A-0810E3F7C738}" dt="2023-01-17T04:08:36.599" v="803"/>
          <ac:grpSpMkLst>
            <pc:docMk/>
            <pc:sldMk cId="2983642896" sldId="293"/>
            <ac:grpSpMk id="127" creationId="{D22909DC-39F0-66A8-26C2-46416070E036}"/>
          </ac:grpSpMkLst>
        </pc:grpChg>
        <pc:grpChg chg="mod">
          <ac:chgData name="Michael Kuniega" userId="999f7fd1-0dc3-4cba-81fd-6a42a8d75a98" providerId="ADAL" clId="{C9668EF1-750F-4A65-9D8A-0810E3F7C738}" dt="2023-01-17T04:08:44.586" v="812"/>
          <ac:grpSpMkLst>
            <pc:docMk/>
            <pc:sldMk cId="2983642896" sldId="293"/>
            <ac:grpSpMk id="136" creationId="{582D73DE-E1E9-F89C-BAF3-F14D7D903790}"/>
          </ac:grpSpMkLst>
        </pc:grpChg>
        <pc:grpChg chg="del mod">
          <ac:chgData name="Michael Kuniega" userId="999f7fd1-0dc3-4cba-81fd-6a42a8d75a98" providerId="ADAL" clId="{C9668EF1-750F-4A65-9D8A-0810E3F7C738}" dt="2023-01-17T04:09:03.402" v="828"/>
          <ac:grpSpMkLst>
            <pc:docMk/>
            <pc:sldMk cId="2983642896" sldId="293"/>
            <ac:grpSpMk id="142" creationId="{3402EF7C-C397-A74D-D2BC-C7A03027E7DA}"/>
          </ac:grpSpMkLst>
        </pc:grpChg>
        <pc:grpChg chg="del mod">
          <ac:chgData name="Michael Kuniega" userId="999f7fd1-0dc3-4cba-81fd-6a42a8d75a98" providerId="ADAL" clId="{C9668EF1-750F-4A65-9D8A-0810E3F7C738}" dt="2023-01-17T04:09:03.402" v="828"/>
          <ac:grpSpMkLst>
            <pc:docMk/>
            <pc:sldMk cId="2983642896" sldId="293"/>
            <ac:grpSpMk id="145" creationId="{E252F47C-0D30-D2E2-BFA8-2F7CC3239CFB}"/>
          </ac:grpSpMkLst>
        </pc:grpChg>
        <pc:grpChg chg="mod">
          <ac:chgData name="Michael Kuniega" userId="999f7fd1-0dc3-4cba-81fd-6a42a8d75a98" providerId="ADAL" clId="{C9668EF1-750F-4A65-9D8A-0810E3F7C738}" dt="2023-01-17T04:09:03.402" v="828"/>
          <ac:grpSpMkLst>
            <pc:docMk/>
            <pc:sldMk cId="2983642896" sldId="293"/>
            <ac:grpSpMk id="150" creationId="{95B212E2-5D21-335E-F3CF-52A71B3376E2}"/>
          </ac:grpSpMkLst>
        </pc:grpChg>
        <pc:grpChg chg="del mod">
          <ac:chgData name="Michael Kuniega" userId="999f7fd1-0dc3-4cba-81fd-6a42a8d75a98" providerId="ADAL" clId="{C9668EF1-750F-4A65-9D8A-0810E3F7C738}" dt="2023-01-17T04:09:40.628" v="846"/>
          <ac:grpSpMkLst>
            <pc:docMk/>
            <pc:sldMk cId="2983642896" sldId="293"/>
            <ac:grpSpMk id="162" creationId="{E3ABE59D-3414-F587-8C67-193AF9C4D0DB}"/>
          </ac:grpSpMkLst>
        </pc:grpChg>
        <pc:grpChg chg="del mod">
          <ac:chgData name="Michael Kuniega" userId="999f7fd1-0dc3-4cba-81fd-6a42a8d75a98" providerId="ADAL" clId="{C9668EF1-750F-4A65-9D8A-0810E3F7C738}" dt="2023-01-17T04:09:45.121" v="854"/>
          <ac:grpSpMkLst>
            <pc:docMk/>
            <pc:sldMk cId="2983642896" sldId="293"/>
            <ac:grpSpMk id="165" creationId="{982F821A-35EB-5B95-2C75-C8212DCDE58E}"/>
          </ac:grpSpMkLst>
        </pc:grpChg>
        <pc:grpChg chg="mod">
          <ac:chgData name="Michael Kuniega" userId="999f7fd1-0dc3-4cba-81fd-6a42a8d75a98" providerId="ADAL" clId="{C9668EF1-750F-4A65-9D8A-0810E3F7C738}" dt="2023-01-17T04:09:45.121" v="854"/>
          <ac:grpSpMkLst>
            <pc:docMk/>
            <pc:sldMk cId="2983642896" sldId="293"/>
            <ac:grpSpMk id="173" creationId="{691821B0-14F0-E2C3-198D-A9714F963718}"/>
          </ac:grpSpMkLst>
        </pc:grpChg>
        <pc:grpChg chg="mod">
          <ac:chgData name="Michael Kuniega" userId="999f7fd1-0dc3-4cba-81fd-6a42a8d75a98" providerId="ADAL" clId="{C9668EF1-750F-4A65-9D8A-0810E3F7C738}" dt="2023-01-17T04:10:02.180" v="878"/>
          <ac:grpSpMkLst>
            <pc:docMk/>
            <pc:sldMk cId="2983642896" sldId="293"/>
            <ac:grpSpMk id="197" creationId="{A84141D1-19E9-EF40-39BB-60B9A94774CD}"/>
          </ac:grpSpMkLst>
        </pc:grpChg>
        <pc:grpChg chg="mod">
          <ac:chgData name="Michael Kuniega" userId="999f7fd1-0dc3-4cba-81fd-6a42a8d75a98" providerId="ADAL" clId="{C9668EF1-750F-4A65-9D8A-0810E3F7C738}" dt="2023-01-17T04:10:02.180" v="878"/>
          <ac:grpSpMkLst>
            <pc:docMk/>
            <pc:sldMk cId="2983642896" sldId="293"/>
            <ac:grpSpMk id="198" creationId="{C6BA63ED-FF7E-1F23-607F-441D4F26E67B}"/>
          </ac:grpSpMkLst>
        </pc:grpChg>
        <pc:grpChg chg="mod">
          <ac:chgData name="Michael Kuniega" userId="999f7fd1-0dc3-4cba-81fd-6a42a8d75a98" providerId="ADAL" clId="{C9668EF1-750F-4A65-9D8A-0810E3F7C738}" dt="2023-01-17T04:10:05.826" v="882"/>
          <ac:grpSpMkLst>
            <pc:docMk/>
            <pc:sldMk cId="2983642896" sldId="293"/>
            <ac:grpSpMk id="202" creationId="{FEB88D19-C354-99C6-A6C3-4BDB1EF494FC}"/>
          </ac:grpSpMkLst>
        </pc:grpChg>
        <pc:grpChg chg="del mod">
          <ac:chgData name="Michael Kuniega" userId="999f7fd1-0dc3-4cba-81fd-6a42a8d75a98" providerId="ADAL" clId="{C9668EF1-750F-4A65-9D8A-0810E3F7C738}" dt="2023-01-17T04:10:11.884" v="891"/>
          <ac:grpSpMkLst>
            <pc:docMk/>
            <pc:sldMk cId="2983642896" sldId="293"/>
            <ac:grpSpMk id="206" creationId="{B6F0A06E-9A05-1BCA-3989-CFBAF8F46FF4}"/>
          </ac:grpSpMkLst>
        </pc:grpChg>
        <pc:grpChg chg="del mod">
          <ac:chgData name="Michael Kuniega" userId="999f7fd1-0dc3-4cba-81fd-6a42a8d75a98" providerId="ADAL" clId="{C9668EF1-750F-4A65-9D8A-0810E3F7C738}" dt="2023-01-17T04:10:19.419" v="899"/>
          <ac:grpSpMkLst>
            <pc:docMk/>
            <pc:sldMk cId="2983642896" sldId="293"/>
            <ac:grpSpMk id="211" creationId="{9A31A0B1-1A00-1A60-F642-FAF576E3AB20}"/>
          </ac:grpSpMkLst>
        </pc:grpChg>
        <pc:grpChg chg="del mod">
          <ac:chgData name="Michael Kuniega" userId="999f7fd1-0dc3-4cba-81fd-6a42a8d75a98" providerId="ADAL" clId="{C9668EF1-750F-4A65-9D8A-0810E3F7C738}" dt="2023-01-17T04:10:19.419" v="899"/>
          <ac:grpSpMkLst>
            <pc:docMk/>
            <pc:sldMk cId="2983642896" sldId="293"/>
            <ac:grpSpMk id="216" creationId="{30C6A18D-A949-6FBE-A9F4-F25086BC0C64}"/>
          </ac:grpSpMkLst>
        </pc:grpChg>
        <pc:grpChg chg="mod">
          <ac:chgData name="Michael Kuniega" userId="999f7fd1-0dc3-4cba-81fd-6a42a8d75a98" providerId="ADAL" clId="{C9668EF1-750F-4A65-9D8A-0810E3F7C738}" dt="2023-01-17T04:10:19.419" v="899"/>
          <ac:grpSpMkLst>
            <pc:docMk/>
            <pc:sldMk cId="2983642896" sldId="293"/>
            <ac:grpSpMk id="219" creationId="{8013CF45-82DB-2131-B19D-A12A00E0E8A6}"/>
          </ac:grpSpMkLst>
        </pc:grpChg>
        <pc:inkChg chg="add del">
          <ac:chgData name="Michael Kuniega" userId="999f7fd1-0dc3-4cba-81fd-6a42a8d75a98" providerId="ADAL" clId="{C9668EF1-750F-4A65-9D8A-0810E3F7C738}" dt="2023-01-17T04:03:08.407" v="676" actId="9405"/>
          <ac:inkMkLst>
            <pc:docMk/>
            <pc:sldMk cId="2983642896" sldId="293"/>
            <ac:inkMk id="2" creationId="{3CB37960-F1DD-8EB0-F968-504F0679F30B}"/>
          </ac:inkMkLst>
        </pc:inkChg>
        <pc:inkChg chg="add">
          <ac:chgData name="Michael Kuniega" userId="999f7fd1-0dc3-4cba-81fd-6a42a8d75a98" providerId="ADAL" clId="{C9668EF1-750F-4A65-9D8A-0810E3F7C738}" dt="2023-01-17T04:03:10.762" v="677" actId="9405"/>
          <ac:inkMkLst>
            <pc:docMk/>
            <pc:sldMk cId="2983642896" sldId="293"/>
            <ac:inkMk id="3" creationId="{94098639-D33D-E904-6823-7AD54EFCBE2F}"/>
          </ac:inkMkLst>
        </pc:inkChg>
        <pc:inkChg chg="add">
          <ac:chgData name="Michael Kuniega" userId="999f7fd1-0dc3-4cba-81fd-6a42a8d75a98" providerId="ADAL" clId="{C9668EF1-750F-4A65-9D8A-0810E3F7C738}" dt="2023-01-17T04:03:56.558" v="679" actId="9405"/>
          <ac:inkMkLst>
            <pc:docMk/>
            <pc:sldMk cId="2983642896" sldId="293"/>
            <ac:inkMk id="4" creationId="{BE2D002C-31D1-FC92-1834-549D8FA9C9CB}"/>
          </ac:inkMkLst>
        </pc:inkChg>
        <pc:inkChg chg="add">
          <ac:chgData name="Michael Kuniega" userId="999f7fd1-0dc3-4cba-81fd-6a42a8d75a98" providerId="ADAL" clId="{C9668EF1-750F-4A65-9D8A-0810E3F7C738}" dt="2023-01-17T04:03:57.503" v="680" actId="9405"/>
          <ac:inkMkLst>
            <pc:docMk/>
            <pc:sldMk cId="2983642896" sldId="293"/>
            <ac:inkMk id="5" creationId="{51C4160C-F390-FD24-B76E-AA807BFEF6F3}"/>
          </ac:inkMkLst>
        </pc:inkChg>
        <pc:inkChg chg="add">
          <ac:chgData name="Michael Kuniega" userId="999f7fd1-0dc3-4cba-81fd-6a42a8d75a98" providerId="ADAL" clId="{C9668EF1-750F-4A65-9D8A-0810E3F7C738}" dt="2023-01-17T04:03:59.619" v="681" actId="9405"/>
          <ac:inkMkLst>
            <pc:docMk/>
            <pc:sldMk cId="2983642896" sldId="293"/>
            <ac:inkMk id="6" creationId="{3447EC1A-1DD7-F624-259D-8106AF358ED4}"/>
          </ac:inkMkLst>
        </pc:inkChg>
        <pc:inkChg chg="add">
          <ac:chgData name="Michael Kuniega" userId="999f7fd1-0dc3-4cba-81fd-6a42a8d75a98" providerId="ADAL" clId="{C9668EF1-750F-4A65-9D8A-0810E3F7C738}" dt="2023-01-17T04:04:05.913" v="682" actId="9405"/>
          <ac:inkMkLst>
            <pc:docMk/>
            <pc:sldMk cId="2983642896" sldId="293"/>
            <ac:inkMk id="8" creationId="{DA7B1457-A42E-3F61-0D81-7D0999482C2C}"/>
          </ac:inkMkLst>
        </pc:inkChg>
        <pc:inkChg chg="add">
          <ac:chgData name="Michael Kuniega" userId="999f7fd1-0dc3-4cba-81fd-6a42a8d75a98" providerId="ADAL" clId="{C9668EF1-750F-4A65-9D8A-0810E3F7C738}" dt="2023-01-17T04:04:07.506" v="683" actId="9405"/>
          <ac:inkMkLst>
            <pc:docMk/>
            <pc:sldMk cId="2983642896" sldId="293"/>
            <ac:inkMk id="9" creationId="{31F65477-6786-8D5F-D04B-A0D069E71585}"/>
          </ac:inkMkLst>
        </pc:inkChg>
        <pc:inkChg chg="add">
          <ac:chgData name="Michael Kuniega" userId="999f7fd1-0dc3-4cba-81fd-6a42a8d75a98" providerId="ADAL" clId="{C9668EF1-750F-4A65-9D8A-0810E3F7C738}" dt="2023-01-17T04:04:12.440" v="684" actId="9405"/>
          <ac:inkMkLst>
            <pc:docMk/>
            <pc:sldMk cId="2983642896" sldId="293"/>
            <ac:inkMk id="10" creationId="{1FF31B1F-7E6B-521B-C561-DE223283B7F6}"/>
          </ac:inkMkLst>
        </pc:inkChg>
        <pc:inkChg chg="add">
          <ac:chgData name="Michael Kuniega" userId="999f7fd1-0dc3-4cba-81fd-6a42a8d75a98" providerId="ADAL" clId="{C9668EF1-750F-4A65-9D8A-0810E3F7C738}" dt="2023-01-17T04:04:16.838" v="685" actId="9405"/>
          <ac:inkMkLst>
            <pc:docMk/>
            <pc:sldMk cId="2983642896" sldId="293"/>
            <ac:inkMk id="11" creationId="{DA0CAFB9-A879-CBF3-3F34-652FC7FA2429}"/>
          </ac:inkMkLst>
        </pc:inkChg>
        <pc:inkChg chg="add del">
          <ac:chgData name="Michael Kuniega" userId="999f7fd1-0dc3-4cba-81fd-6a42a8d75a98" providerId="ADAL" clId="{C9668EF1-750F-4A65-9D8A-0810E3F7C738}" dt="2023-01-17T04:04:47.919" v="691" actId="34122"/>
          <ac:inkMkLst>
            <pc:docMk/>
            <pc:sldMk cId="2983642896" sldId="293"/>
            <ac:inkMk id="12" creationId="{5EC59062-AD8D-5B58-BA26-867B2D7A8EA1}"/>
          </ac:inkMkLst>
        </pc:inkChg>
        <pc:inkChg chg="add del">
          <ac:chgData name="Michael Kuniega" userId="999f7fd1-0dc3-4cba-81fd-6a42a8d75a98" providerId="ADAL" clId="{C9668EF1-750F-4A65-9D8A-0810E3F7C738}" dt="2023-01-17T04:04:51.253" v="692"/>
          <ac:inkMkLst>
            <pc:docMk/>
            <pc:sldMk cId="2983642896" sldId="293"/>
            <ac:inkMk id="13" creationId="{9F13D8DD-D898-E9D9-F02A-138D92382AEB}"/>
          </ac:inkMkLst>
        </pc:inkChg>
        <pc:inkChg chg="add">
          <ac:chgData name="Michael Kuniega" userId="999f7fd1-0dc3-4cba-81fd-6a42a8d75a98" providerId="ADAL" clId="{C9668EF1-750F-4A65-9D8A-0810E3F7C738}" dt="2023-01-17T04:04:57.908" v="693" actId="9405"/>
          <ac:inkMkLst>
            <pc:docMk/>
            <pc:sldMk cId="2983642896" sldId="293"/>
            <ac:inkMk id="14" creationId="{C048E68F-1A67-A17E-0A41-99ECE9DB75AB}"/>
          </ac:inkMkLst>
        </pc:inkChg>
        <pc:inkChg chg="add mod">
          <ac:chgData name="Michael Kuniega" userId="999f7fd1-0dc3-4cba-81fd-6a42a8d75a98" providerId="ADAL" clId="{C9668EF1-750F-4A65-9D8A-0810E3F7C738}" dt="2023-01-17T04:05:19.485" v="709"/>
          <ac:inkMkLst>
            <pc:docMk/>
            <pc:sldMk cId="2983642896" sldId="293"/>
            <ac:inkMk id="15" creationId="{BD731FA4-2DC7-F38B-1201-D0821E879525}"/>
          </ac:inkMkLst>
        </pc:inkChg>
        <pc:inkChg chg="add mod">
          <ac:chgData name="Michael Kuniega" userId="999f7fd1-0dc3-4cba-81fd-6a42a8d75a98" providerId="ADAL" clId="{C9668EF1-750F-4A65-9D8A-0810E3F7C738}" dt="2023-01-17T04:05:19.485" v="709"/>
          <ac:inkMkLst>
            <pc:docMk/>
            <pc:sldMk cId="2983642896" sldId="293"/>
            <ac:inkMk id="16" creationId="{42C2623D-4D9F-DFA9-B686-E1B84D8FC962}"/>
          </ac:inkMkLst>
        </pc:inkChg>
        <pc:inkChg chg="add mod">
          <ac:chgData name="Michael Kuniega" userId="999f7fd1-0dc3-4cba-81fd-6a42a8d75a98" providerId="ADAL" clId="{C9668EF1-750F-4A65-9D8A-0810E3F7C738}" dt="2023-01-17T04:05:19.485" v="709"/>
          <ac:inkMkLst>
            <pc:docMk/>
            <pc:sldMk cId="2983642896" sldId="293"/>
            <ac:inkMk id="17" creationId="{FD48C43E-EB6E-89F2-80F9-EA11B9BBCF84}"/>
          </ac:inkMkLst>
        </pc:inkChg>
        <pc:inkChg chg="add mod">
          <ac:chgData name="Michael Kuniega" userId="999f7fd1-0dc3-4cba-81fd-6a42a8d75a98" providerId="ADAL" clId="{C9668EF1-750F-4A65-9D8A-0810E3F7C738}" dt="2023-01-17T04:05:19.485" v="709"/>
          <ac:inkMkLst>
            <pc:docMk/>
            <pc:sldMk cId="2983642896" sldId="293"/>
            <ac:inkMk id="18" creationId="{56AEB4D4-9B4F-20E6-1FB2-69AEF9434E78}"/>
          </ac:inkMkLst>
        </pc:inkChg>
        <pc:inkChg chg="add mod">
          <ac:chgData name="Michael Kuniega" userId="999f7fd1-0dc3-4cba-81fd-6a42a8d75a98" providerId="ADAL" clId="{C9668EF1-750F-4A65-9D8A-0810E3F7C738}" dt="2023-01-17T04:05:19.485" v="709"/>
          <ac:inkMkLst>
            <pc:docMk/>
            <pc:sldMk cId="2983642896" sldId="293"/>
            <ac:inkMk id="19" creationId="{E23C10E6-1BD1-E17E-3CAD-2E3FF23EE937}"/>
          </ac:inkMkLst>
        </pc:inkChg>
        <pc:inkChg chg="add mod">
          <ac:chgData name="Michael Kuniega" userId="999f7fd1-0dc3-4cba-81fd-6a42a8d75a98" providerId="ADAL" clId="{C9668EF1-750F-4A65-9D8A-0810E3F7C738}" dt="2023-01-17T04:05:19.485" v="709"/>
          <ac:inkMkLst>
            <pc:docMk/>
            <pc:sldMk cId="2983642896" sldId="293"/>
            <ac:inkMk id="21" creationId="{F53D985A-6C8D-C253-1C7F-6BB5B7BE753F}"/>
          </ac:inkMkLst>
        </pc:inkChg>
        <pc:inkChg chg="add mod">
          <ac:chgData name="Michael Kuniega" userId="999f7fd1-0dc3-4cba-81fd-6a42a8d75a98" providerId="ADAL" clId="{C9668EF1-750F-4A65-9D8A-0810E3F7C738}" dt="2023-01-17T04:05:19.485" v="709"/>
          <ac:inkMkLst>
            <pc:docMk/>
            <pc:sldMk cId="2983642896" sldId="293"/>
            <ac:inkMk id="23" creationId="{002E14E0-9146-6791-71ED-C0EA879276CB}"/>
          </ac:inkMkLst>
        </pc:inkChg>
        <pc:inkChg chg="add mod">
          <ac:chgData name="Michael Kuniega" userId="999f7fd1-0dc3-4cba-81fd-6a42a8d75a98" providerId="ADAL" clId="{C9668EF1-750F-4A65-9D8A-0810E3F7C738}" dt="2023-01-17T04:05:19.485" v="709"/>
          <ac:inkMkLst>
            <pc:docMk/>
            <pc:sldMk cId="2983642896" sldId="293"/>
            <ac:inkMk id="24" creationId="{2A646743-C72B-7E64-7A3B-E53DA36FC3A5}"/>
          </ac:inkMkLst>
        </pc:inkChg>
        <pc:inkChg chg="add mod">
          <ac:chgData name="Michael Kuniega" userId="999f7fd1-0dc3-4cba-81fd-6a42a8d75a98" providerId="ADAL" clId="{C9668EF1-750F-4A65-9D8A-0810E3F7C738}" dt="2023-01-17T04:05:19.485" v="709"/>
          <ac:inkMkLst>
            <pc:docMk/>
            <pc:sldMk cId="2983642896" sldId="293"/>
            <ac:inkMk id="26" creationId="{E88A5A7F-EAA6-E428-54A4-64C703A89B8D}"/>
          </ac:inkMkLst>
        </pc:inkChg>
        <pc:inkChg chg="add mod">
          <ac:chgData name="Michael Kuniega" userId="999f7fd1-0dc3-4cba-81fd-6a42a8d75a98" providerId="ADAL" clId="{C9668EF1-750F-4A65-9D8A-0810E3F7C738}" dt="2023-01-17T04:05:19.485" v="709"/>
          <ac:inkMkLst>
            <pc:docMk/>
            <pc:sldMk cId="2983642896" sldId="293"/>
            <ac:inkMk id="29" creationId="{E6A5A181-4CD5-0F2F-402A-8253ECC4659B}"/>
          </ac:inkMkLst>
        </pc:inkChg>
        <pc:inkChg chg="add mod">
          <ac:chgData name="Michael Kuniega" userId="999f7fd1-0dc3-4cba-81fd-6a42a8d75a98" providerId="ADAL" clId="{C9668EF1-750F-4A65-9D8A-0810E3F7C738}" dt="2023-01-17T04:05:19.485" v="709"/>
          <ac:inkMkLst>
            <pc:docMk/>
            <pc:sldMk cId="2983642896" sldId="293"/>
            <ac:inkMk id="30" creationId="{E146DCE3-DA69-CDE3-159A-B1BBF57AA859}"/>
          </ac:inkMkLst>
        </pc:inkChg>
        <pc:inkChg chg="add mod">
          <ac:chgData name="Michael Kuniega" userId="999f7fd1-0dc3-4cba-81fd-6a42a8d75a98" providerId="ADAL" clId="{C9668EF1-750F-4A65-9D8A-0810E3F7C738}" dt="2023-01-17T04:08:22.146" v="779"/>
          <ac:inkMkLst>
            <pc:docMk/>
            <pc:sldMk cId="2983642896" sldId="293"/>
            <ac:inkMk id="32" creationId="{9B23BE03-6BBB-0C00-D688-7A692C58110F}"/>
          </ac:inkMkLst>
        </pc:inkChg>
        <pc:inkChg chg="add mod">
          <ac:chgData name="Michael Kuniega" userId="999f7fd1-0dc3-4cba-81fd-6a42a8d75a98" providerId="ADAL" clId="{C9668EF1-750F-4A65-9D8A-0810E3F7C738}" dt="2023-01-17T04:08:22.146" v="779"/>
          <ac:inkMkLst>
            <pc:docMk/>
            <pc:sldMk cId="2983642896" sldId="293"/>
            <ac:inkMk id="33" creationId="{BB211E4C-87DE-81C5-B74B-BD0C9689B1EA}"/>
          </ac:inkMkLst>
        </pc:inkChg>
        <pc:inkChg chg="add mod">
          <ac:chgData name="Michael Kuniega" userId="999f7fd1-0dc3-4cba-81fd-6a42a8d75a98" providerId="ADAL" clId="{C9668EF1-750F-4A65-9D8A-0810E3F7C738}" dt="2023-01-17T04:06:05.432" v="727"/>
          <ac:inkMkLst>
            <pc:docMk/>
            <pc:sldMk cId="2983642896" sldId="293"/>
            <ac:inkMk id="36" creationId="{B7C63CEF-9F4D-48AC-4556-EFA87DD3F739}"/>
          </ac:inkMkLst>
        </pc:inkChg>
        <pc:inkChg chg="add mod">
          <ac:chgData name="Michael Kuniega" userId="999f7fd1-0dc3-4cba-81fd-6a42a8d75a98" providerId="ADAL" clId="{C9668EF1-750F-4A65-9D8A-0810E3F7C738}" dt="2023-01-17T04:06:05.432" v="727"/>
          <ac:inkMkLst>
            <pc:docMk/>
            <pc:sldMk cId="2983642896" sldId="293"/>
            <ac:inkMk id="37" creationId="{13AEF2E5-FADE-5956-E94D-6ED8AFFB2191}"/>
          </ac:inkMkLst>
        </pc:inkChg>
        <pc:inkChg chg="add mod">
          <ac:chgData name="Michael Kuniega" userId="999f7fd1-0dc3-4cba-81fd-6a42a8d75a98" providerId="ADAL" clId="{C9668EF1-750F-4A65-9D8A-0810E3F7C738}" dt="2023-01-17T04:06:05.432" v="727"/>
          <ac:inkMkLst>
            <pc:docMk/>
            <pc:sldMk cId="2983642896" sldId="293"/>
            <ac:inkMk id="38" creationId="{E719C46B-E0D2-4980-7104-67A70EB87D71}"/>
          </ac:inkMkLst>
        </pc:inkChg>
        <pc:inkChg chg="add mod">
          <ac:chgData name="Michael Kuniega" userId="999f7fd1-0dc3-4cba-81fd-6a42a8d75a98" providerId="ADAL" clId="{C9668EF1-750F-4A65-9D8A-0810E3F7C738}" dt="2023-01-17T04:06:05.432" v="727"/>
          <ac:inkMkLst>
            <pc:docMk/>
            <pc:sldMk cId="2983642896" sldId="293"/>
            <ac:inkMk id="39" creationId="{F576E505-DA15-88A3-80C3-15709B5065CE}"/>
          </ac:inkMkLst>
        </pc:inkChg>
        <pc:inkChg chg="add mod">
          <ac:chgData name="Michael Kuniega" userId="999f7fd1-0dc3-4cba-81fd-6a42a8d75a98" providerId="ADAL" clId="{C9668EF1-750F-4A65-9D8A-0810E3F7C738}" dt="2023-01-17T04:06:05.432" v="727"/>
          <ac:inkMkLst>
            <pc:docMk/>
            <pc:sldMk cId="2983642896" sldId="293"/>
            <ac:inkMk id="40" creationId="{849FD58F-D8F7-9A4B-F505-B1377A81AD99}"/>
          </ac:inkMkLst>
        </pc:inkChg>
        <pc:inkChg chg="add mod">
          <ac:chgData name="Michael Kuniega" userId="999f7fd1-0dc3-4cba-81fd-6a42a8d75a98" providerId="ADAL" clId="{C9668EF1-750F-4A65-9D8A-0810E3F7C738}" dt="2023-01-17T04:06:05.432" v="727"/>
          <ac:inkMkLst>
            <pc:docMk/>
            <pc:sldMk cId="2983642896" sldId="293"/>
            <ac:inkMk id="42" creationId="{377CF87A-23EE-BBB3-3B91-19FE3825EF08}"/>
          </ac:inkMkLst>
        </pc:inkChg>
        <pc:inkChg chg="add mod">
          <ac:chgData name="Michael Kuniega" userId="999f7fd1-0dc3-4cba-81fd-6a42a8d75a98" providerId="ADAL" clId="{C9668EF1-750F-4A65-9D8A-0810E3F7C738}" dt="2023-01-17T04:06:05.432" v="727"/>
          <ac:inkMkLst>
            <pc:docMk/>
            <pc:sldMk cId="2983642896" sldId="293"/>
            <ac:inkMk id="44" creationId="{5266D95F-95C0-A6E5-59F7-6E397338BE75}"/>
          </ac:inkMkLst>
        </pc:inkChg>
        <pc:inkChg chg="add mod">
          <ac:chgData name="Michael Kuniega" userId="999f7fd1-0dc3-4cba-81fd-6a42a8d75a98" providerId="ADAL" clId="{C9668EF1-750F-4A65-9D8A-0810E3F7C738}" dt="2023-01-17T04:06:05.432" v="727"/>
          <ac:inkMkLst>
            <pc:docMk/>
            <pc:sldMk cId="2983642896" sldId="293"/>
            <ac:inkMk id="45" creationId="{D28A9965-97AF-74B5-F848-F801E58F786F}"/>
          </ac:inkMkLst>
        </pc:inkChg>
        <pc:inkChg chg="add mod">
          <ac:chgData name="Michael Kuniega" userId="999f7fd1-0dc3-4cba-81fd-6a42a8d75a98" providerId="ADAL" clId="{C9668EF1-750F-4A65-9D8A-0810E3F7C738}" dt="2023-01-17T04:06:05.432" v="727"/>
          <ac:inkMkLst>
            <pc:docMk/>
            <pc:sldMk cId="2983642896" sldId="293"/>
            <ac:inkMk id="46" creationId="{486E4EA0-6CE5-27B4-4698-D3E677556A37}"/>
          </ac:inkMkLst>
        </pc:inkChg>
        <pc:inkChg chg="add mod">
          <ac:chgData name="Michael Kuniega" userId="999f7fd1-0dc3-4cba-81fd-6a42a8d75a98" providerId="ADAL" clId="{C9668EF1-750F-4A65-9D8A-0810E3F7C738}" dt="2023-01-17T04:06:05.432" v="727"/>
          <ac:inkMkLst>
            <pc:docMk/>
            <pc:sldMk cId="2983642896" sldId="293"/>
            <ac:inkMk id="47" creationId="{FD21C7F6-5A3C-5DB2-E5C9-76E061B7DA2F}"/>
          </ac:inkMkLst>
        </pc:inkChg>
        <pc:inkChg chg="add mod">
          <ac:chgData name="Michael Kuniega" userId="999f7fd1-0dc3-4cba-81fd-6a42a8d75a98" providerId="ADAL" clId="{C9668EF1-750F-4A65-9D8A-0810E3F7C738}" dt="2023-01-17T04:06:05.432" v="727"/>
          <ac:inkMkLst>
            <pc:docMk/>
            <pc:sldMk cId="2983642896" sldId="293"/>
            <ac:inkMk id="48" creationId="{180B7FD0-CD56-A501-E2B3-05BC7227C488}"/>
          </ac:inkMkLst>
        </pc:inkChg>
        <pc:inkChg chg="add mod">
          <ac:chgData name="Michael Kuniega" userId="999f7fd1-0dc3-4cba-81fd-6a42a8d75a98" providerId="ADAL" clId="{C9668EF1-750F-4A65-9D8A-0810E3F7C738}" dt="2023-01-17T04:06:05.432" v="727"/>
          <ac:inkMkLst>
            <pc:docMk/>
            <pc:sldMk cId="2983642896" sldId="293"/>
            <ac:inkMk id="49" creationId="{68CC5E2B-863E-0838-D546-0BFAF871772D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51" creationId="{119AAAE7-DB2B-41CB-B115-DD74F528EC03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52" creationId="{7D97EB91-0093-F29A-6A26-5301905B9D0A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53" creationId="{AC193E1D-1573-388D-BD3B-59B41FF31F1E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54" creationId="{549E8A69-0EDA-2844-BB33-55BB2F0225CC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55" creationId="{45D1BCC7-5780-BD22-64B1-4BAA2F6B5579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56" creationId="{E8D5B0DA-34DA-A70D-ED36-147EC47CE02E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57" creationId="{9AE0A286-4ECF-B8E0-71A1-6AD825E05188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58" creationId="{A45DB574-FFD5-C495-0801-C406C860731D}"/>
          </ac:inkMkLst>
        </pc:inkChg>
        <pc:inkChg chg="add mod">
          <ac:chgData name="Michael Kuniega" userId="999f7fd1-0dc3-4cba-81fd-6a42a8d75a98" providerId="ADAL" clId="{C9668EF1-750F-4A65-9D8A-0810E3F7C738}" dt="2023-01-17T04:06:25.023" v="739"/>
          <ac:inkMkLst>
            <pc:docMk/>
            <pc:sldMk cId="2983642896" sldId="293"/>
            <ac:inkMk id="61" creationId="{8E7AF8C8-89EE-5BBE-105F-EB949148AEA9}"/>
          </ac:inkMkLst>
        </pc:inkChg>
        <pc:inkChg chg="add mod">
          <ac:chgData name="Michael Kuniega" userId="999f7fd1-0dc3-4cba-81fd-6a42a8d75a98" providerId="ADAL" clId="{C9668EF1-750F-4A65-9D8A-0810E3F7C738}" dt="2023-01-17T04:06:25.023" v="739"/>
          <ac:inkMkLst>
            <pc:docMk/>
            <pc:sldMk cId="2983642896" sldId="293"/>
            <ac:inkMk id="62" creationId="{A67DAF7C-49AF-4EDF-7AEF-83EFE4C4CE42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64" creationId="{50D9C86E-4392-8D2C-ABFD-B948C3AB25BA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65" creationId="{F1F36342-3367-4F65-318C-3EC7F07737C2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67" creationId="{DE9D95A3-F570-1BCA-DE55-421BBAFDCCB6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68" creationId="{1D06115F-EA3C-61F2-E923-71E3B4F30937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69" creationId="{9E24C5F0-5C10-F9E9-40EC-613DD96A6832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70" creationId="{85BF8C21-0116-A5AC-8669-26D559234B19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71" creationId="{10C44068-2680-73F1-2027-E5B64778129B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72" creationId="{43DBEFBF-CE3D-7F26-06CD-7780F641BF81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73" creationId="{DCA7598D-E365-9723-B8D8-B6625BDDA40D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74" creationId="{7B545AB9-67F2-00D5-7B0C-5398A4431640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75" creationId="{45E615CE-0C1F-CF2E-E7AB-CB319BE81671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76" creationId="{ABAD6C66-3A2A-C6F4-BBB7-5B5BB91FF4B3}"/>
          </ac:inkMkLst>
        </pc:inkChg>
        <pc:inkChg chg="add">
          <ac:chgData name="Michael Kuniega" userId="999f7fd1-0dc3-4cba-81fd-6a42a8d75a98" providerId="ADAL" clId="{C9668EF1-750F-4A65-9D8A-0810E3F7C738}" dt="2023-01-17T04:07:09.444" v="754" actId="9405"/>
          <ac:inkMkLst>
            <pc:docMk/>
            <pc:sldMk cId="2983642896" sldId="293"/>
            <ac:inkMk id="78" creationId="{13C28431-5567-0474-EEE6-9AF9F0ED5E69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79" creationId="{114976B5-E756-CC8F-3010-6C4E4C547D0C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80" creationId="{71CCE7D0-A34F-A565-F66C-8928EFB5AD6A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81" creationId="{AAFE940A-1983-1757-3ED2-FA37D80F8F1F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82" creationId="{AFCB792F-DE8A-5D46-4BCB-DFB7D4E8F45C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83" creationId="{D756D00B-00E8-5394-880B-5EC405FA82AB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85" creationId="{0765C4A9-9A12-58D3-9237-1A27A4EA7C2C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86" creationId="{19592401-E405-2C32-CCDC-5FDA0718C782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87" creationId="{8D189565-C54A-907E-FD75-444EC4F37404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88" creationId="{667A36EA-AC7C-D1BD-632C-5980640D5AB6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90" creationId="{4FC310DE-427A-5F0D-8E9A-A07DEB624F00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91" creationId="{E20117F7-6680-CABC-29EA-3E38C39212FB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92" creationId="{A831DBC4-3D87-2BB4-C4C3-616D81E156D1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93" creationId="{C785AFBE-7417-4E5C-F0CC-C8008F1814C6}"/>
          </ac:inkMkLst>
        </pc:inkChg>
        <pc:inkChg chg="add mod">
          <ac:chgData name="Michael Kuniega" userId="999f7fd1-0dc3-4cba-81fd-6a42a8d75a98" providerId="ADAL" clId="{C9668EF1-750F-4A65-9D8A-0810E3F7C738}" dt="2023-01-17T04:07:25.652" v="772"/>
          <ac:inkMkLst>
            <pc:docMk/>
            <pc:sldMk cId="2983642896" sldId="293"/>
            <ac:inkMk id="95" creationId="{F798EB08-36BD-53BB-FBD9-E78CCC005EBC}"/>
          </ac:inkMkLst>
        </pc:inkChg>
        <pc:inkChg chg="add">
          <ac:chgData name="Michael Kuniega" userId="999f7fd1-0dc3-4cba-81fd-6a42a8d75a98" providerId="ADAL" clId="{C9668EF1-750F-4A65-9D8A-0810E3F7C738}" dt="2023-01-17T04:07:43.403" v="773" actId="9405"/>
          <ac:inkMkLst>
            <pc:docMk/>
            <pc:sldMk cId="2983642896" sldId="293"/>
            <ac:inkMk id="97" creationId="{620AEC67-8B71-4C02-A911-5DAB3D2FC06A}"/>
          </ac:inkMkLst>
        </pc:inkChg>
        <pc:inkChg chg="add">
          <ac:chgData name="Michael Kuniega" userId="999f7fd1-0dc3-4cba-81fd-6a42a8d75a98" providerId="ADAL" clId="{C9668EF1-750F-4A65-9D8A-0810E3F7C738}" dt="2023-01-17T04:07:53.092" v="774" actId="9405"/>
          <ac:inkMkLst>
            <pc:docMk/>
            <pc:sldMk cId="2983642896" sldId="293"/>
            <ac:inkMk id="98" creationId="{F903AE99-03B1-AAAC-6BAB-E384E567366F}"/>
          </ac:inkMkLst>
        </pc:inkChg>
        <pc:inkChg chg="add">
          <ac:chgData name="Michael Kuniega" userId="999f7fd1-0dc3-4cba-81fd-6a42a8d75a98" providerId="ADAL" clId="{C9668EF1-750F-4A65-9D8A-0810E3F7C738}" dt="2023-01-17T04:07:58.530" v="775" actId="9405"/>
          <ac:inkMkLst>
            <pc:docMk/>
            <pc:sldMk cId="2983642896" sldId="293"/>
            <ac:inkMk id="99" creationId="{8C5D9D69-B0B2-F099-1C72-D2A183D65A3A}"/>
          </ac:inkMkLst>
        </pc:inkChg>
        <pc:inkChg chg="add">
          <ac:chgData name="Michael Kuniega" userId="999f7fd1-0dc3-4cba-81fd-6a42a8d75a98" providerId="ADAL" clId="{C9668EF1-750F-4A65-9D8A-0810E3F7C738}" dt="2023-01-17T04:08:05.027" v="776" actId="9405"/>
          <ac:inkMkLst>
            <pc:docMk/>
            <pc:sldMk cId="2983642896" sldId="293"/>
            <ac:inkMk id="100" creationId="{124DF179-B6AD-988B-D5B6-9B534EB07F09}"/>
          </ac:inkMkLst>
        </pc:inkChg>
        <pc:inkChg chg="add mod">
          <ac:chgData name="Michael Kuniega" userId="999f7fd1-0dc3-4cba-81fd-6a42a8d75a98" providerId="ADAL" clId="{C9668EF1-750F-4A65-9D8A-0810E3F7C738}" dt="2023-01-17T04:08:22.146" v="779"/>
          <ac:inkMkLst>
            <pc:docMk/>
            <pc:sldMk cId="2983642896" sldId="293"/>
            <ac:inkMk id="101" creationId="{2149469D-797C-4D10-C9FB-8C01427117DA}"/>
          </ac:inkMkLst>
        </pc:inkChg>
        <pc:inkChg chg="add">
          <ac:chgData name="Michael Kuniega" userId="999f7fd1-0dc3-4cba-81fd-6a42a8d75a98" providerId="ADAL" clId="{C9668EF1-750F-4A65-9D8A-0810E3F7C738}" dt="2023-01-17T04:08:21.258" v="778" actId="9405"/>
          <ac:inkMkLst>
            <pc:docMk/>
            <pc:sldMk cId="2983642896" sldId="293"/>
            <ac:inkMk id="102" creationId="{EB8DF045-8D25-053E-3B51-5D057E119200}"/>
          </ac:inkMkLst>
        </pc:inkChg>
        <pc:inkChg chg="add mod">
          <ac:chgData name="Michael Kuniega" userId="999f7fd1-0dc3-4cba-81fd-6a42a8d75a98" providerId="ADAL" clId="{C9668EF1-750F-4A65-9D8A-0810E3F7C738}" dt="2023-01-17T04:08:28.513" v="790"/>
          <ac:inkMkLst>
            <pc:docMk/>
            <pc:sldMk cId="2983642896" sldId="293"/>
            <ac:inkMk id="104" creationId="{5473ECF5-AA43-4F33-1221-A5C06D8DD0F2}"/>
          </ac:inkMkLst>
        </pc:inkChg>
        <pc:inkChg chg="add mod">
          <ac:chgData name="Michael Kuniega" userId="999f7fd1-0dc3-4cba-81fd-6a42a8d75a98" providerId="ADAL" clId="{C9668EF1-750F-4A65-9D8A-0810E3F7C738}" dt="2023-01-17T04:08:28.513" v="790"/>
          <ac:inkMkLst>
            <pc:docMk/>
            <pc:sldMk cId="2983642896" sldId="293"/>
            <ac:inkMk id="105" creationId="{284B04C3-F313-0447-78F2-2E0F241BCFD1}"/>
          </ac:inkMkLst>
        </pc:inkChg>
        <pc:inkChg chg="add mod">
          <ac:chgData name="Michael Kuniega" userId="999f7fd1-0dc3-4cba-81fd-6a42a8d75a98" providerId="ADAL" clId="{C9668EF1-750F-4A65-9D8A-0810E3F7C738}" dt="2023-01-17T04:08:28.513" v="790"/>
          <ac:inkMkLst>
            <pc:docMk/>
            <pc:sldMk cId="2983642896" sldId="293"/>
            <ac:inkMk id="106" creationId="{98C142F4-EDCE-D8CD-BEB4-6CF90871AEEF}"/>
          </ac:inkMkLst>
        </pc:inkChg>
        <pc:inkChg chg="add mod">
          <ac:chgData name="Michael Kuniega" userId="999f7fd1-0dc3-4cba-81fd-6a42a8d75a98" providerId="ADAL" clId="{C9668EF1-750F-4A65-9D8A-0810E3F7C738}" dt="2023-01-17T04:08:28.513" v="790"/>
          <ac:inkMkLst>
            <pc:docMk/>
            <pc:sldMk cId="2983642896" sldId="293"/>
            <ac:inkMk id="107" creationId="{AB922B85-0E92-9821-83A5-AE08C722E4D7}"/>
          </ac:inkMkLst>
        </pc:inkChg>
        <pc:inkChg chg="add mod">
          <ac:chgData name="Michael Kuniega" userId="999f7fd1-0dc3-4cba-81fd-6a42a8d75a98" providerId="ADAL" clId="{C9668EF1-750F-4A65-9D8A-0810E3F7C738}" dt="2023-01-17T04:08:28.513" v="790"/>
          <ac:inkMkLst>
            <pc:docMk/>
            <pc:sldMk cId="2983642896" sldId="293"/>
            <ac:inkMk id="108" creationId="{23D71F91-9D94-DF5E-5478-DA91161C3E70}"/>
          </ac:inkMkLst>
        </pc:inkChg>
        <pc:inkChg chg="add mod">
          <ac:chgData name="Michael Kuniega" userId="999f7fd1-0dc3-4cba-81fd-6a42a8d75a98" providerId="ADAL" clId="{C9668EF1-750F-4A65-9D8A-0810E3F7C738}" dt="2023-01-17T04:08:28.513" v="790"/>
          <ac:inkMkLst>
            <pc:docMk/>
            <pc:sldMk cId="2983642896" sldId="293"/>
            <ac:inkMk id="109" creationId="{E700CB64-8304-7484-26F5-79B9B8FAB3FC}"/>
          </ac:inkMkLst>
        </pc:inkChg>
        <pc:inkChg chg="add mod">
          <ac:chgData name="Michael Kuniega" userId="999f7fd1-0dc3-4cba-81fd-6a42a8d75a98" providerId="ADAL" clId="{C9668EF1-750F-4A65-9D8A-0810E3F7C738}" dt="2023-01-17T04:08:28.513" v="790"/>
          <ac:inkMkLst>
            <pc:docMk/>
            <pc:sldMk cId="2983642896" sldId="293"/>
            <ac:inkMk id="110" creationId="{79ABD745-F770-BC9F-F723-7656C2CBC64F}"/>
          </ac:inkMkLst>
        </pc:inkChg>
        <pc:inkChg chg="add mod">
          <ac:chgData name="Michael Kuniega" userId="999f7fd1-0dc3-4cba-81fd-6a42a8d75a98" providerId="ADAL" clId="{C9668EF1-750F-4A65-9D8A-0810E3F7C738}" dt="2023-01-17T04:08:28.513" v="790"/>
          <ac:inkMkLst>
            <pc:docMk/>
            <pc:sldMk cId="2983642896" sldId="293"/>
            <ac:inkMk id="111" creationId="{104720E5-6305-6F24-3982-9263093A9BCF}"/>
          </ac:inkMkLst>
        </pc:inkChg>
        <pc:inkChg chg="add mod">
          <ac:chgData name="Michael Kuniega" userId="999f7fd1-0dc3-4cba-81fd-6a42a8d75a98" providerId="ADAL" clId="{C9668EF1-750F-4A65-9D8A-0810E3F7C738}" dt="2023-01-17T04:08:28.513" v="790"/>
          <ac:inkMkLst>
            <pc:docMk/>
            <pc:sldMk cId="2983642896" sldId="293"/>
            <ac:inkMk id="112" creationId="{935C6040-FD4B-2987-038F-4F4F44319D56}"/>
          </ac:inkMkLst>
        </pc:inkChg>
        <pc:inkChg chg="add mod">
          <ac:chgData name="Michael Kuniega" userId="999f7fd1-0dc3-4cba-81fd-6a42a8d75a98" providerId="ADAL" clId="{C9668EF1-750F-4A65-9D8A-0810E3F7C738}" dt="2023-01-17T04:08:28.513" v="790"/>
          <ac:inkMkLst>
            <pc:docMk/>
            <pc:sldMk cId="2983642896" sldId="293"/>
            <ac:inkMk id="113" creationId="{DDA2B2D3-2D5B-9E60-8F03-BB5343E1D789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15" creationId="{CC3D9E54-C4DA-E023-9A25-C8B68BAB38A5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16" creationId="{9AC6E97D-5C74-9FC3-D47C-C7A379514678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17" creationId="{1B0CD38D-684B-82C4-4BD3-E0FE7ED38A1B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19" creationId="{5FA67DFB-52B2-AAF8-99BA-FC27A9A23836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20" creationId="{F8DDEA9F-22B7-E78A-AC95-B5556DF71E14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22" creationId="{F515327C-1325-6388-C05C-9FDBFA51B8C8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23" creationId="{6F9CD51B-F601-30C2-6FE1-00827305E7CF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24" creationId="{79AE9381-B258-7774-4DE9-018ECE94CE44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25" creationId="{55C27C25-6EC6-31AB-B6A1-36A62A8DD96C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26" creationId="{4B7C8FA1-5798-1E92-9729-CB1436E230B2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28" creationId="{936A22CD-6811-F384-5B51-E8720F384CCE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29" creationId="{E0D7EC66-C74D-7C6E-3686-E57DEAA11CA5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30" creationId="{647BD707-5650-437C-BF2E-EFB4E21618CF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31" creationId="{A0D2169A-31AE-D94F-A92F-463F099E88F5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32" creationId="{BC1114CC-FE10-A62D-08BC-15EF36E44BA9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33" creationId="{42ADB950-00B2-6EF0-8FBA-6DE30BD1ED90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34" creationId="{3F52E80C-AB17-CF33-67B9-E1070908290F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35" creationId="{CB967FA2-7AFA-A630-91B4-E298269D2FC2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37" creationId="{B79263C0-A522-600B-557C-A534C2894296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38" creationId="{83546AA1-2F6D-5040-CA7B-9D97B8F3C909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39" creationId="{93FAF16E-E19D-D6DE-09E8-86BC633D83C3}"/>
          </ac:inkMkLst>
        </pc:inkChg>
        <pc:inkChg chg="add del mod">
          <ac:chgData name="Michael Kuniega" userId="999f7fd1-0dc3-4cba-81fd-6a42a8d75a98" providerId="ADAL" clId="{C9668EF1-750F-4A65-9D8A-0810E3F7C738}" dt="2023-01-17T04:08:52.354" v="819"/>
          <ac:inkMkLst>
            <pc:docMk/>
            <pc:sldMk cId="2983642896" sldId="293"/>
            <ac:inkMk id="140" creationId="{0B6C7282-D9ED-B28A-7B7F-2B41D46ACF91}"/>
          </ac:inkMkLst>
        </pc:inkChg>
        <pc:inkChg chg="add del mod">
          <ac:chgData name="Michael Kuniega" userId="999f7fd1-0dc3-4cba-81fd-6a42a8d75a98" providerId="ADAL" clId="{C9668EF1-750F-4A65-9D8A-0810E3F7C738}" dt="2023-01-17T04:08:52.354" v="820"/>
          <ac:inkMkLst>
            <pc:docMk/>
            <pc:sldMk cId="2983642896" sldId="293"/>
            <ac:inkMk id="141" creationId="{F23EFB88-AF6A-CBE8-5220-592B6562AB0D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43" creationId="{F832155E-6A70-1FAE-0196-8B326135F5AE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44" creationId="{A99599C1-0B6D-AEC1-8FB0-1751F33FFA4C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46" creationId="{07076BE8-44F2-8393-19F3-9D73ADECFA4A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47" creationId="{7EEE7607-F178-3A13-E048-D63ED17AC6AB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48" creationId="{1379FB5A-0863-E8F6-E845-D0BB8DDAD484}"/>
          </ac:inkMkLst>
        </pc:inkChg>
        <pc:inkChg chg="add mod">
          <ac:chgData name="Michael Kuniega" userId="999f7fd1-0dc3-4cba-81fd-6a42a8d75a98" providerId="ADAL" clId="{C9668EF1-750F-4A65-9D8A-0810E3F7C738}" dt="2023-01-17T04:09:21.635" v="830" actId="1076"/>
          <ac:inkMkLst>
            <pc:docMk/>
            <pc:sldMk cId="2983642896" sldId="293"/>
            <ac:inkMk id="149" creationId="{687720B7-9447-35BD-79B8-B7767C187EC7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51" creationId="{DE39335E-9F5F-67A2-2E47-26889BB5E7E3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52" creationId="{09F93C7C-15BF-2E2F-4CEB-E9F7913DCB66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53" creationId="{254A4071-2C1C-ABE1-94B8-80EF983CD2A8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54" creationId="{04CA9833-EE13-4394-AA76-C9C4B12BEA48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55" creationId="{439D78FD-7019-AC19-821D-22E92F4B5985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56" creationId="{91FB8B40-3D71-A363-3983-32178045A723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57" creationId="{6B5662D0-E3BC-7ECE-67AC-4DA830C6C804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58" creationId="{E0C81B52-2180-F8C1-8F02-F046F7FB8041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59" creationId="{DA3942C5-C57D-8C21-94C9-6AE9BE619118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60" creationId="{7C4457BD-8647-46FE-2563-5EBAC77D35BB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61" creationId="{F940C499-0129-5A27-F7E8-952B0964B552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63" creationId="{E16E6E62-42FB-93BA-089D-D653A204B106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64" creationId="{8A2B630B-326B-E606-ECBA-C99C37FB9343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66" creationId="{4600CB68-B2F7-789C-FF78-BA01940AB3DC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67" creationId="{F22EE354-E8C8-90C4-E86E-216F3DEA83FE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68" creationId="{1DBA4F15-42C6-3471-7D8A-D7E3CEA1C99A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69" creationId="{2C7EA703-4F59-4255-08CA-527407A9C215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70" creationId="{1EF62DD2-3516-856D-E2B5-4F7DFAC63258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71" creationId="{6F213AAD-F95F-3271-5F78-6FDD6C315825}"/>
          </ac:inkMkLst>
        </pc:inkChg>
        <pc:inkChg chg="add mod">
          <ac:chgData name="Michael Kuniega" userId="999f7fd1-0dc3-4cba-81fd-6a42a8d75a98" providerId="ADAL" clId="{C9668EF1-750F-4A65-9D8A-0810E3F7C738}" dt="2023-01-17T04:09:45.121" v="854"/>
          <ac:inkMkLst>
            <pc:docMk/>
            <pc:sldMk cId="2983642896" sldId="293"/>
            <ac:inkMk id="172" creationId="{7B21B933-A3D1-03A4-49C6-590257D0E390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74" creationId="{E7B58EC1-2C84-62AE-F32C-6DD5319D46F7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75" creationId="{F19E74D2-9FFD-4753-7332-510EBD141D0E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76" creationId="{05AACDDA-A79A-85C7-42E0-46C1B1874500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77" creationId="{FB80C196-EF0A-CCAB-2929-0BB05EE4FBF4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78" creationId="{FE71EDBD-9050-B4C9-53E4-A6B03F6C44BD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79" creationId="{6AD1EF65-9A0B-D78A-E569-B41F5BE0F46D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80" creationId="{D2751685-1752-E97E-569C-8AEFB451DB6E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81" creationId="{525F2CD8-34FA-2F4E-BB22-B2B88CE95500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82" creationId="{6079D00F-6587-BBFE-E129-92B6D00F5046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83" creationId="{D63EAF37-7C6D-71B1-D56C-7313F9EA73E5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84" creationId="{53E92807-6D73-2901-CDD6-CFB080A6441D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85" creationId="{9E2159C1-5AFA-68EB-05D1-4CB8D13758B2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86" creationId="{786B15CA-5172-E421-C521-CF9A9B62919A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87" creationId="{12AF69C8-7A9C-4FB8-1265-8BC7B0675BA5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88" creationId="{D41D3A4B-5576-EBE4-79DB-EF62A48AD971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89" creationId="{0ABF9BAB-18D2-0F8E-41C8-1A8ADAAE052B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90" creationId="{D06389B8-7F78-43E5-DD19-AAF2CFDF4DA3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91" creationId="{50A35DB2-F136-F240-36F5-7BF7BC7DC20B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92" creationId="{21608093-9ECC-7EDA-92D1-CA9FD7DDBC73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93" creationId="{FBCC4D30-CEF6-F94B-81B3-92B1D11FBF9E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94" creationId="{E852C439-B1E9-8BBA-F86A-6542242AA1FB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95" creationId="{4ECF0E48-026B-3376-2804-09E473560027}"/>
          </ac:inkMkLst>
        </pc:inkChg>
        <pc:inkChg chg="add mod">
          <ac:chgData name="Michael Kuniega" userId="999f7fd1-0dc3-4cba-81fd-6a42a8d75a98" providerId="ADAL" clId="{C9668EF1-750F-4A65-9D8A-0810E3F7C738}" dt="2023-01-17T04:10:02.180" v="878"/>
          <ac:inkMkLst>
            <pc:docMk/>
            <pc:sldMk cId="2983642896" sldId="293"/>
            <ac:inkMk id="196" creationId="{FC2F1E6A-8705-ED47-6755-F34FC5641D29}"/>
          </ac:inkMkLst>
        </pc:inkChg>
        <pc:inkChg chg="add mod">
          <ac:chgData name="Michael Kuniega" userId="999f7fd1-0dc3-4cba-81fd-6a42a8d75a98" providerId="ADAL" clId="{C9668EF1-750F-4A65-9D8A-0810E3F7C738}" dt="2023-01-17T04:10:05.826" v="882"/>
          <ac:inkMkLst>
            <pc:docMk/>
            <pc:sldMk cId="2983642896" sldId="293"/>
            <ac:inkMk id="199" creationId="{277FD81C-857D-9B73-DC8B-B99C0F5797C6}"/>
          </ac:inkMkLst>
        </pc:inkChg>
        <pc:inkChg chg="add mod">
          <ac:chgData name="Michael Kuniega" userId="999f7fd1-0dc3-4cba-81fd-6a42a8d75a98" providerId="ADAL" clId="{C9668EF1-750F-4A65-9D8A-0810E3F7C738}" dt="2023-01-17T04:10:05.826" v="882"/>
          <ac:inkMkLst>
            <pc:docMk/>
            <pc:sldMk cId="2983642896" sldId="293"/>
            <ac:inkMk id="200" creationId="{410E6792-6501-860B-F746-A9F661B35F03}"/>
          </ac:inkMkLst>
        </pc:inkChg>
        <pc:inkChg chg="add mod">
          <ac:chgData name="Michael Kuniega" userId="999f7fd1-0dc3-4cba-81fd-6a42a8d75a98" providerId="ADAL" clId="{C9668EF1-750F-4A65-9D8A-0810E3F7C738}" dt="2023-01-17T04:10:05.826" v="882"/>
          <ac:inkMkLst>
            <pc:docMk/>
            <pc:sldMk cId="2983642896" sldId="293"/>
            <ac:inkMk id="201" creationId="{AB9590BC-DE21-33A5-3458-9C4CA8AD9880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03" creationId="{A0CC0569-3E3A-BF57-9E20-B53909D067CC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04" creationId="{66B8CACF-1667-61CE-5D9D-CA3BEAEAF86F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05" creationId="{5D98AFD7-7E8E-47A5-89DE-16F010FFD047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07" creationId="{F0BA2501-2AAB-2C07-0551-92E4C4204BBD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08" creationId="{9C2FA1E2-07CC-6DE0-067B-386F7D20F9F0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09" creationId="{7E8CC4C8-BBD2-B42A-59BE-C5DA3F94673B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10" creationId="{77F4BAE1-636B-15E3-E626-BBF6725B3FDD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12" creationId="{EEBAF3CE-BEE8-F625-CBEC-95E090AFAEB6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13" creationId="{7BDA845E-E686-76D3-1FF0-339A7D3F582A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14" creationId="{0674FB80-5BF8-D7DF-8CC7-3088FE6EC94C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15" creationId="{D72D7696-29C7-48D8-4BE2-8DE8DE65939B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17" creationId="{FD9FED05-099E-5BA6-B98A-15526988B83B}"/>
          </ac:inkMkLst>
        </pc:inkChg>
        <pc:inkChg chg="add mod">
          <ac:chgData name="Michael Kuniega" userId="999f7fd1-0dc3-4cba-81fd-6a42a8d75a98" providerId="ADAL" clId="{C9668EF1-750F-4A65-9D8A-0810E3F7C738}" dt="2023-01-17T04:10:19.419" v="899"/>
          <ac:inkMkLst>
            <pc:docMk/>
            <pc:sldMk cId="2983642896" sldId="293"/>
            <ac:inkMk id="218" creationId="{6D886251-C2BB-9E3B-E053-5A556AA5BEAB}"/>
          </ac:inkMkLst>
        </pc:inkChg>
      </pc:sldChg>
      <pc:sldChg chg="del">
        <pc:chgData name="Michael Kuniega" userId="999f7fd1-0dc3-4cba-81fd-6a42a8d75a98" providerId="ADAL" clId="{C9668EF1-750F-4A65-9D8A-0810E3F7C738}" dt="2023-01-17T04:03:33.937" v="678" actId="47"/>
        <pc:sldMkLst>
          <pc:docMk/>
          <pc:sldMk cId="3739723320" sldId="294"/>
        </pc:sldMkLst>
      </pc:sldChg>
      <pc:sldChg chg="addSp delSp modSp mod">
        <pc:chgData name="Michael Kuniega" userId="999f7fd1-0dc3-4cba-81fd-6a42a8d75a98" providerId="ADAL" clId="{C9668EF1-750F-4A65-9D8A-0810E3F7C738}" dt="2023-01-17T04:15:40.469" v="1054"/>
        <pc:sldMkLst>
          <pc:docMk/>
          <pc:sldMk cId="2087040380" sldId="295"/>
        </pc:sldMkLst>
        <pc:grpChg chg="del mod">
          <ac:chgData name="Michael Kuniega" userId="999f7fd1-0dc3-4cba-81fd-6a42a8d75a98" providerId="ADAL" clId="{C9668EF1-750F-4A65-9D8A-0810E3F7C738}" dt="2023-01-17T04:13:47.386" v="1000"/>
          <ac:grpSpMkLst>
            <pc:docMk/>
            <pc:sldMk cId="2087040380" sldId="295"/>
            <ac:grpSpMk id="12" creationId="{A575282B-AF2F-6EFE-C9DB-D8B10E9EC96C}"/>
          </ac:grpSpMkLst>
        </pc:grpChg>
        <pc:grpChg chg="del mod">
          <ac:chgData name="Michael Kuniega" userId="999f7fd1-0dc3-4cba-81fd-6a42a8d75a98" providerId="ADAL" clId="{C9668EF1-750F-4A65-9D8A-0810E3F7C738}" dt="2023-01-17T04:10:43.048" v="924"/>
          <ac:grpSpMkLst>
            <pc:docMk/>
            <pc:sldMk cId="2087040380" sldId="295"/>
            <ac:grpSpMk id="24" creationId="{F59F885A-107D-212C-144A-368A1B340981}"/>
          </ac:grpSpMkLst>
        </pc:grpChg>
        <pc:grpChg chg="del mod">
          <ac:chgData name="Michael Kuniega" userId="999f7fd1-0dc3-4cba-81fd-6a42a8d75a98" providerId="ADAL" clId="{C9668EF1-750F-4A65-9D8A-0810E3F7C738}" dt="2023-01-17T04:10:48.526" v="933"/>
          <ac:grpSpMkLst>
            <pc:docMk/>
            <pc:sldMk cId="2087040380" sldId="295"/>
            <ac:grpSpMk id="28" creationId="{37661CA8-F206-0331-E065-71869D112E46}"/>
          </ac:grpSpMkLst>
        </pc:grpChg>
        <pc:grpChg chg="del mod">
          <ac:chgData name="Michael Kuniega" userId="999f7fd1-0dc3-4cba-81fd-6a42a8d75a98" providerId="ADAL" clId="{C9668EF1-750F-4A65-9D8A-0810E3F7C738}" dt="2023-01-17T04:11:52.244" v="970"/>
          <ac:grpSpMkLst>
            <pc:docMk/>
            <pc:sldMk cId="2087040380" sldId="295"/>
            <ac:grpSpMk id="37" creationId="{B21565B9-26CA-C5C7-2659-C9CE0BC55B6E}"/>
          </ac:grpSpMkLst>
        </pc:grpChg>
        <pc:grpChg chg="del mod">
          <ac:chgData name="Michael Kuniega" userId="999f7fd1-0dc3-4cba-81fd-6a42a8d75a98" providerId="ADAL" clId="{C9668EF1-750F-4A65-9D8A-0810E3F7C738}" dt="2023-01-17T04:13:47.386" v="1000"/>
          <ac:grpSpMkLst>
            <pc:docMk/>
            <pc:sldMk cId="2087040380" sldId="295"/>
            <ac:grpSpMk id="46" creationId="{9B88C70E-C128-834A-FBCF-B05C45BDA85A}"/>
          </ac:grpSpMkLst>
        </pc:grpChg>
        <pc:grpChg chg="del mod">
          <ac:chgData name="Michael Kuniega" userId="999f7fd1-0dc3-4cba-81fd-6a42a8d75a98" providerId="ADAL" clId="{C9668EF1-750F-4A65-9D8A-0810E3F7C738}" dt="2023-01-17T04:11:40.494" v="953"/>
          <ac:grpSpMkLst>
            <pc:docMk/>
            <pc:sldMk cId="2087040380" sldId="295"/>
            <ac:grpSpMk id="52" creationId="{A9778309-FC7B-D657-F96B-CBB2F5D1E017}"/>
          </ac:grpSpMkLst>
        </pc:grpChg>
        <pc:grpChg chg="del mod">
          <ac:chgData name="Michael Kuniega" userId="999f7fd1-0dc3-4cba-81fd-6a42a8d75a98" providerId="ADAL" clId="{C9668EF1-750F-4A65-9D8A-0810E3F7C738}" dt="2023-01-17T04:11:43.338" v="957"/>
          <ac:grpSpMkLst>
            <pc:docMk/>
            <pc:sldMk cId="2087040380" sldId="295"/>
            <ac:grpSpMk id="57" creationId="{E7763DE8-FE0A-7969-7F1E-47BEBA5C84A4}"/>
          </ac:grpSpMkLst>
        </pc:grpChg>
        <pc:grpChg chg="del mod">
          <ac:chgData name="Michael Kuniega" userId="999f7fd1-0dc3-4cba-81fd-6a42a8d75a98" providerId="ADAL" clId="{C9668EF1-750F-4A65-9D8A-0810E3F7C738}" dt="2023-01-17T04:11:44.427" v="959"/>
          <ac:grpSpMkLst>
            <pc:docMk/>
            <pc:sldMk cId="2087040380" sldId="295"/>
            <ac:grpSpMk id="61" creationId="{EE009B62-76A0-7DB7-A0B7-D134E8AB9608}"/>
          </ac:grpSpMkLst>
        </pc:grpChg>
        <pc:grpChg chg="del mod">
          <ac:chgData name="Michael Kuniega" userId="999f7fd1-0dc3-4cba-81fd-6a42a8d75a98" providerId="ADAL" clId="{C9668EF1-750F-4A65-9D8A-0810E3F7C738}" dt="2023-01-17T04:11:47.690" v="963"/>
          <ac:grpSpMkLst>
            <pc:docMk/>
            <pc:sldMk cId="2087040380" sldId="295"/>
            <ac:grpSpMk id="63" creationId="{2805760D-2402-ED1D-9795-8D384401346A}"/>
          </ac:grpSpMkLst>
        </pc:grpChg>
        <pc:grpChg chg="del mod">
          <ac:chgData name="Michael Kuniega" userId="999f7fd1-0dc3-4cba-81fd-6a42a8d75a98" providerId="ADAL" clId="{C9668EF1-750F-4A65-9D8A-0810E3F7C738}" dt="2023-01-17T04:11:52.244" v="970"/>
          <ac:grpSpMkLst>
            <pc:docMk/>
            <pc:sldMk cId="2087040380" sldId="295"/>
            <ac:grpSpMk id="67" creationId="{E449A7E5-97DC-364F-940D-D3EEB0780499}"/>
          </ac:grpSpMkLst>
        </pc:grpChg>
        <pc:grpChg chg="del mod">
          <ac:chgData name="Michael Kuniega" userId="999f7fd1-0dc3-4cba-81fd-6a42a8d75a98" providerId="ADAL" clId="{C9668EF1-750F-4A65-9D8A-0810E3F7C738}" dt="2023-01-17T04:13:46.437" v="998"/>
          <ac:grpSpMkLst>
            <pc:docMk/>
            <pc:sldMk cId="2087040380" sldId="295"/>
            <ac:grpSpMk id="74" creationId="{04F0F8AD-0040-07FB-3FF1-A2156A0138D5}"/>
          </ac:grpSpMkLst>
        </pc:grpChg>
        <pc:grpChg chg="mod">
          <ac:chgData name="Michael Kuniega" userId="999f7fd1-0dc3-4cba-81fd-6a42a8d75a98" providerId="ADAL" clId="{C9668EF1-750F-4A65-9D8A-0810E3F7C738}" dt="2023-01-17T04:11:57.535" v="975"/>
          <ac:grpSpMkLst>
            <pc:docMk/>
            <pc:sldMk cId="2087040380" sldId="295"/>
            <ac:grpSpMk id="79" creationId="{6A19076B-5869-A4F4-D320-ED4D7EC727B8}"/>
          </ac:grpSpMkLst>
        </pc:grpChg>
        <pc:grpChg chg="del mod">
          <ac:chgData name="Michael Kuniega" userId="999f7fd1-0dc3-4cba-81fd-6a42a8d75a98" providerId="ADAL" clId="{C9668EF1-750F-4A65-9D8A-0810E3F7C738}" dt="2023-01-17T04:12:21.679" v="989"/>
          <ac:grpSpMkLst>
            <pc:docMk/>
            <pc:sldMk cId="2087040380" sldId="295"/>
            <ac:grpSpMk id="89" creationId="{E3388A26-8406-0B43-5963-FEF4E0149C3A}"/>
          </ac:grpSpMkLst>
        </pc:grpChg>
        <pc:grpChg chg="del mod">
          <ac:chgData name="Michael Kuniega" userId="999f7fd1-0dc3-4cba-81fd-6a42a8d75a98" providerId="ADAL" clId="{C9668EF1-750F-4A65-9D8A-0810E3F7C738}" dt="2023-01-17T04:12:25.903" v="996"/>
          <ac:grpSpMkLst>
            <pc:docMk/>
            <pc:sldMk cId="2087040380" sldId="295"/>
            <ac:grpSpMk id="93" creationId="{DF975041-274F-ABD0-0D8D-26949F12703A}"/>
          </ac:grpSpMkLst>
        </pc:grpChg>
        <pc:grpChg chg="mod">
          <ac:chgData name="Michael Kuniega" userId="999f7fd1-0dc3-4cba-81fd-6a42a8d75a98" providerId="ADAL" clId="{C9668EF1-750F-4A65-9D8A-0810E3F7C738}" dt="2023-01-17T04:12:25.903" v="996"/>
          <ac:grpSpMkLst>
            <pc:docMk/>
            <pc:sldMk cId="2087040380" sldId="295"/>
            <ac:grpSpMk id="100" creationId="{A3B97C77-4ADF-3F82-A5C6-DABF955E93FA}"/>
          </ac:grpSpMkLst>
        </pc:grpChg>
        <pc:grpChg chg="del mod">
          <ac:chgData name="Michael Kuniega" userId="999f7fd1-0dc3-4cba-81fd-6a42a8d75a98" providerId="ADAL" clId="{C9668EF1-750F-4A65-9D8A-0810E3F7C738}" dt="2023-01-17T04:13:47.386" v="1000"/>
          <ac:grpSpMkLst>
            <pc:docMk/>
            <pc:sldMk cId="2087040380" sldId="295"/>
            <ac:grpSpMk id="102" creationId="{D367F687-6DE3-B3F9-1F9C-D874D0093F22}"/>
          </ac:grpSpMkLst>
        </pc:grpChg>
        <pc:grpChg chg="mod">
          <ac:chgData name="Michael Kuniega" userId="999f7fd1-0dc3-4cba-81fd-6a42a8d75a98" providerId="ADAL" clId="{C9668EF1-750F-4A65-9D8A-0810E3F7C738}" dt="2023-01-17T04:13:47.386" v="1000"/>
          <ac:grpSpMkLst>
            <pc:docMk/>
            <pc:sldMk cId="2087040380" sldId="295"/>
            <ac:grpSpMk id="104" creationId="{D1A290E5-80D9-6CF6-657C-EF265FE707CA}"/>
          </ac:grpSpMkLst>
        </pc:grpChg>
        <pc:grpChg chg="del mod">
          <ac:chgData name="Michael Kuniega" userId="999f7fd1-0dc3-4cba-81fd-6a42a8d75a98" providerId="ADAL" clId="{C9668EF1-750F-4A65-9D8A-0810E3F7C738}" dt="2023-01-17T04:13:56.624" v="1010"/>
          <ac:grpSpMkLst>
            <pc:docMk/>
            <pc:sldMk cId="2087040380" sldId="295"/>
            <ac:grpSpMk id="110" creationId="{FD8088D3-E029-73A7-4F7C-707361C08C27}"/>
          </ac:grpSpMkLst>
        </pc:grpChg>
        <pc:grpChg chg="del mod">
          <ac:chgData name="Michael Kuniega" userId="999f7fd1-0dc3-4cba-81fd-6a42a8d75a98" providerId="ADAL" clId="{C9668EF1-750F-4A65-9D8A-0810E3F7C738}" dt="2023-01-17T04:13:58.473" v="1014"/>
          <ac:grpSpMkLst>
            <pc:docMk/>
            <pc:sldMk cId="2087040380" sldId="295"/>
            <ac:grpSpMk id="114" creationId="{D47E62BC-ED74-0919-7504-B155534DFCC4}"/>
          </ac:grpSpMkLst>
        </pc:grpChg>
        <pc:grpChg chg="mod">
          <ac:chgData name="Michael Kuniega" userId="999f7fd1-0dc3-4cba-81fd-6a42a8d75a98" providerId="ADAL" clId="{C9668EF1-750F-4A65-9D8A-0810E3F7C738}" dt="2023-01-17T04:13:58.473" v="1014"/>
          <ac:grpSpMkLst>
            <pc:docMk/>
            <pc:sldMk cId="2087040380" sldId="295"/>
            <ac:grpSpMk id="118" creationId="{641EE9BA-B208-68A1-1732-9B45061CFE08}"/>
          </ac:grpSpMkLst>
        </pc:grpChg>
        <pc:grpChg chg="mod">
          <ac:chgData name="Michael Kuniega" userId="999f7fd1-0dc3-4cba-81fd-6a42a8d75a98" providerId="ADAL" clId="{C9668EF1-750F-4A65-9D8A-0810E3F7C738}" dt="2023-01-17T04:14:03.797" v="1022"/>
          <ac:grpSpMkLst>
            <pc:docMk/>
            <pc:sldMk cId="2087040380" sldId="295"/>
            <ac:grpSpMk id="126" creationId="{B25E8279-2A82-21C3-1D86-A10F2E13275E}"/>
          </ac:grpSpMkLst>
        </pc:grpChg>
        <pc:grpChg chg="mod">
          <ac:chgData name="Michael Kuniega" userId="999f7fd1-0dc3-4cba-81fd-6a42a8d75a98" providerId="ADAL" clId="{C9668EF1-750F-4A65-9D8A-0810E3F7C738}" dt="2023-01-17T04:14:03.797" v="1022"/>
          <ac:grpSpMkLst>
            <pc:docMk/>
            <pc:sldMk cId="2087040380" sldId="295"/>
            <ac:grpSpMk id="127" creationId="{544AC33D-0495-66A5-C1CF-031868007BC4}"/>
          </ac:grpSpMkLst>
        </pc:grpChg>
        <pc:grpChg chg="mod">
          <ac:chgData name="Michael Kuniega" userId="999f7fd1-0dc3-4cba-81fd-6a42a8d75a98" providerId="ADAL" clId="{C9668EF1-750F-4A65-9D8A-0810E3F7C738}" dt="2023-01-17T04:14:10.141" v="1028"/>
          <ac:grpSpMkLst>
            <pc:docMk/>
            <pc:sldMk cId="2087040380" sldId="295"/>
            <ac:grpSpMk id="133" creationId="{D9D58802-B270-CB9E-5FE0-E807E216A04F}"/>
          </ac:grpSpMkLst>
        </pc:grpChg>
        <pc:grpChg chg="mod">
          <ac:chgData name="Michael Kuniega" userId="999f7fd1-0dc3-4cba-81fd-6a42a8d75a98" providerId="ADAL" clId="{C9668EF1-750F-4A65-9D8A-0810E3F7C738}" dt="2023-01-17T04:14:10.141" v="1028"/>
          <ac:grpSpMkLst>
            <pc:docMk/>
            <pc:sldMk cId="2087040380" sldId="295"/>
            <ac:grpSpMk id="134" creationId="{93B9F66E-73F7-7914-7760-1624055B891E}"/>
          </ac:grpSpMkLst>
        </pc:grpChg>
        <pc:grpChg chg="mod">
          <ac:chgData name="Michael Kuniega" userId="999f7fd1-0dc3-4cba-81fd-6a42a8d75a98" providerId="ADAL" clId="{C9668EF1-750F-4A65-9D8A-0810E3F7C738}" dt="2023-01-17T04:14:20.466" v="1043"/>
          <ac:grpSpMkLst>
            <pc:docMk/>
            <pc:sldMk cId="2087040380" sldId="295"/>
            <ac:grpSpMk id="149" creationId="{5784D79B-C49C-035B-A512-F7E6B1A63FE0}"/>
          </ac:grpSpMkLst>
        </pc:grpChg>
        <pc:grpChg chg="del mod">
          <ac:chgData name="Michael Kuniega" userId="999f7fd1-0dc3-4cba-81fd-6a42a8d75a98" providerId="ADAL" clId="{C9668EF1-750F-4A65-9D8A-0810E3F7C738}" dt="2023-01-17T04:15:40.469" v="1054"/>
          <ac:grpSpMkLst>
            <pc:docMk/>
            <pc:sldMk cId="2087040380" sldId="295"/>
            <ac:grpSpMk id="158" creationId="{A6C3EA7D-61E7-0872-DD20-5DAD56709044}"/>
          </ac:grpSpMkLst>
        </pc:grpChg>
        <pc:grpChg chg="mod">
          <ac:chgData name="Michael Kuniega" userId="999f7fd1-0dc3-4cba-81fd-6a42a8d75a98" providerId="ADAL" clId="{C9668EF1-750F-4A65-9D8A-0810E3F7C738}" dt="2023-01-17T04:15:40.469" v="1054"/>
          <ac:grpSpMkLst>
            <pc:docMk/>
            <pc:sldMk cId="2087040380" sldId="295"/>
            <ac:grpSpMk id="160" creationId="{2BBE9C05-C79F-3BC9-519C-0AE785B67A8A}"/>
          </ac:grpSpMkLst>
        </pc:grp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4" creationId="{9B6D5AB7-12C1-682E-9F64-5160C0810104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5" creationId="{7980FDA9-FF86-457A-311E-32607B258B90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6" creationId="{211B002C-1D45-D48B-234A-74AA8F1398B7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7" creationId="{A04EE915-7F0D-0AB9-D379-006AC029D74B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8" creationId="{87643C8E-9179-2EBD-F1AF-40AFD547BEA9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9" creationId="{8B5AD6C5-B71D-3B40-9004-2EA28D92B9AA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10" creationId="{1B56BEE0-9E7E-BC52-68CA-C6A6E719A370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11" creationId="{AF7D9274-6191-169E-96C4-67ADD6B47E76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13" creationId="{DFDDD6FE-8DB3-3E42-6BCB-116CC0B3049B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14" creationId="{EEB3E4B1-751F-04BB-C11A-A4BDC90906E0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15" creationId="{CCC720A1-5109-1A85-1BCB-1616EDFDBE03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16" creationId="{A0F6F00B-7CA1-EE34-1FD8-60631E200FD1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17" creationId="{75D662FE-7D39-8135-0D0E-4DE3691EF493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18" creationId="{5786D605-9AF4-7CED-5296-F78E245E5EF8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19" creationId="{665F7076-09ED-85A1-4F84-69ECE44DE29D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20" creationId="{65D30C84-57F3-A751-CCF0-72F9C564AC95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21" creationId="{B1B3CECC-5507-19C1-E1D5-CBF5DC9BDD50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22" creationId="{71F2016C-F64C-AECE-3BD5-79F74DC7A20B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23" creationId="{98078305-0955-972A-EDA6-B8AC5819E7CD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25" creationId="{BFD8A17C-6B21-91D0-7502-F5EF96AAB455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26" creationId="{374B68F7-D27B-EFDA-A30F-D4C6D4F19402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27" creationId="{11AE2675-8778-0C7B-A946-05D8E085A5DA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29" creationId="{255FD714-B4C8-0BE3-00C1-85619E86AAA6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30" creationId="{2BFE5FE3-E53E-915E-D1F2-7A3EB80E6A08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31" creationId="{7C5BEFD3-147B-7326-4CE4-270CBCAE95C2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32" creationId="{0199216D-E79C-EBD7-2631-1F72F704C98A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33" creationId="{B6E1E12F-1C0D-A439-FB0C-079BB4D6381D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34" creationId="{D78D97F8-6CF3-EEAA-EA25-F41BB8FB77F0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35" creationId="{A89DB4FF-0060-8EB5-2E20-9699AFE7F412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36" creationId="{B4B82809-CE4E-0C63-9AA7-BBA3890441B9}"/>
          </ac:inkMkLst>
        </pc:inkChg>
        <pc:inkChg chg="add">
          <ac:chgData name="Michael Kuniega" userId="999f7fd1-0dc3-4cba-81fd-6a42a8d75a98" providerId="ADAL" clId="{C9668EF1-750F-4A65-9D8A-0810E3F7C738}" dt="2023-01-17T04:10:58.872" v="934" actId="9405"/>
          <ac:inkMkLst>
            <pc:docMk/>
            <pc:sldMk cId="2087040380" sldId="295"/>
            <ac:inkMk id="38" creationId="{B1D92022-ABCE-0EEF-0E65-1873382FF094}"/>
          </ac:inkMkLst>
        </pc:inkChg>
        <pc:inkChg chg="add">
          <ac:chgData name="Michael Kuniega" userId="999f7fd1-0dc3-4cba-81fd-6a42a8d75a98" providerId="ADAL" clId="{C9668EF1-750F-4A65-9D8A-0810E3F7C738}" dt="2023-01-17T04:11:10.693" v="935" actId="9405"/>
          <ac:inkMkLst>
            <pc:docMk/>
            <pc:sldMk cId="2087040380" sldId="295"/>
            <ac:inkMk id="39" creationId="{99625E50-6EDA-F7DB-C587-C25533EC2935}"/>
          </ac:inkMkLst>
        </pc:inkChg>
        <pc:inkChg chg="add">
          <ac:chgData name="Michael Kuniega" userId="999f7fd1-0dc3-4cba-81fd-6a42a8d75a98" providerId="ADAL" clId="{C9668EF1-750F-4A65-9D8A-0810E3F7C738}" dt="2023-01-17T04:11:19.273" v="936" actId="9405"/>
          <ac:inkMkLst>
            <pc:docMk/>
            <pc:sldMk cId="2087040380" sldId="295"/>
            <ac:inkMk id="40" creationId="{104D6CE7-0473-7751-3DFB-3834FFD90936}"/>
          </ac:inkMkLst>
        </pc:inkChg>
        <pc:inkChg chg="add">
          <ac:chgData name="Michael Kuniega" userId="999f7fd1-0dc3-4cba-81fd-6a42a8d75a98" providerId="ADAL" clId="{C9668EF1-750F-4A65-9D8A-0810E3F7C738}" dt="2023-01-17T04:11:21.968" v="937" actId="9405"/>
          <ac:inkMkLst>
            <pc:docMk/>
            <pc:sldMk cId="2087040380" sldId="295"/>
            <ac:inkMk id="41" creationId="{5C33F5EE-7738-EB44-89B5-65CABD8A40CB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42" creationId="{493DF4BE-A47A-2652-AC49-BD47EAC9D9C8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43" creationId="{2ACE908E-F7B8-D845-8626-42FE63778945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44" creationId="{F6E25E98-4EDE-37FA-E1A6-6F0271DC0C4C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45" creationId="{72BFA46C-6627-757D-4E66-F56F580AFC75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47" creationId="{D840EF11-6F5E-82DA-EB68-43C498EC67F7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48" creationId="{B3C71398-7C72-4E8B-9448-D74F92004459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49" creationId="{CC97230E-CA62-9582-5EEF-12BC21DA6CA2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50" creationId="{036E1CDA-45C8-5B6B-F9EB-1431B0345055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51" creationId="{8DB630B3-5158-B4C4-4AB5-15CC0C5D6520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53" creationId="{87F66F3C-FE29-489B-B378-5AAD1EB0DFA7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54" creationId="{9C9339C4-F188-916C-B6F3-4DD486B91CF6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55" creationId="{07073CA0-933C-249B-4D77-4D68FB03B889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56" creationId="{384C4AEF-D4E3-AF26-EFCC-AF6C4430B137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58" creationId="{91045A36-081E-6A5A-12BA-2D76B83EA4E3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59" creationId="{FF9400C2-F4E5-7A2D-C657-4D7EFE5680EB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60" creationId="{21E2D6EC-6296-A74D-B2EC-6A671674BE7E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62" creationId="{FD72BBB4-6224-728C-9E22-52AD0AF8BA74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64" creationId="{890CD84E-41F5-A416-0F6D-F7E8CA2C2955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65" creationId="{4FE823C7-439A-6144-A5FF-D0F0A3CB435D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66" creationId="{6852415F-C843-A119-D1C5-B1729AF612DE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68" creationId="{CA5FF728-72DF-2930-7CB2-89D3DA346B8E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69" creationId="{4D64BE1E-FD7F-E772-69DF-75A81B2A7B0E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70" creationId="{B87E51E5-F60B-62AB-06BC-21E7312911F8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71" creationId="{6D6E7FD7-B7B2-0406-88EE-839FE182A74C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72" creationId="{818AD7AB-7C75-237A-268E-C1A6CEE84E64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73" creationId="{51BF9FA6-9F1B-DC8C-8082-1B73D49C25B6}"/>
          </ac:inkMkLst>
        </pc:inkChg>
        <pc:inkChg chg="add mod">
          <ac:chgData name="Michael Kuniega" userId="999f7fd1-0dc3-4cba-81fd-6a42a8d75a98" providerId="ADAL" clId="{C9668EF1-750F-4A65-9D8A-0810E3F7C738}" dt="2023-01-17T04:11:57.535" v="975"/>
          <ac:inkMkLst>
            <pc:docMk/>
            <pc:sldMk cId="2087040380" sldId="295"/>
            <ac:inkMk id="75" creationId="{15296EF4-BC22-4A75-7768-BE0209492FF1}"/>
          </ac:inkMkLst>
        </pc:inkChg>
        <pc:inkChg chg="add mod">
          <ac:chgData name="Michael Kuniega" userId="999f7fd1-0dc3-4cba-81fd-6a42a8d75a98" providerId="ADAL" clId="{C9668EF1-750F-4A65-9D8A-0810E3F7C738}" dt="2023-01-17T04:11:57.535" v="975"/>
          <ac:inkMkLst>
            <pc:docMk/>
            <pc:sldMk cId="2087040380" sldId="295"/>
            <ac:inkMk id="76" creationId="{3AFB4D3E-7EFE-959B-969C-6060BB058E62}"/>
          </ac:inkMkLst>
        </pc:inkChg>
        <pc:inkChg chg="add mod">
          <ac:chgData name="Michael Kuniega" userId="999f7fd1-0dc3-4cba-81fd-6a42a8d75a98" providerId="ADAL" clId="{C9668EF1-750F-4A65-9D8A-0810E3F7C738}" dt="2023-01-17T04:11:57.535" v="975"/>
          <ac:inkMkLst>
            <pc:docMk/>
            <pc:sldMk cId="2087040380" sldId="295"/>
            <ac:inkMk id="77" creationId="{A69580C5-F335-A92E-7912-7E1C6EAA6E8A}"/>
          </ac:inkMkLst>
        </pc:inkChg>
        <pc:inkChg chg="add mod">
          <ac:chgData name="Michael Kuniega" userId="999f7fd1-0dc3-4cba-81fd-6a42a8d75a98" providerId="ADAL" clId="{C9668EF1-750F-4A65-9D8A-0810E3F7C738}" dt="2023-01-17T04:11:57.535" v="975"/>
          <ac:inkMkLst>
            <pc:docMk/>
            <pc:sldMk cId="2087040380" sldId="295"/>
            <ac:inkMk id="78" creationId="{E2EC69FE-5BB2-41F5-C6D0-88A7E519F922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80" creationId="{EEE5C836-E069-0003-B5BD-2217AD2348BF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81" creationId="{53B72233-0199-5698-73EB-5B586F56BDBD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82" creationId="{BD2CB699-6501-B03A-F706-8E734361CA27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83" creationId="{AEC50EC5-07AA-8C47-3A6C-8F4F9D7D4C74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84" creationId="{E8B5E35A-6698-61C5-2551-E7BD097C8D0B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85" creationId="{FE1446E8-CA13-05D4-25C7-2D331889DD15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86" creationId="{50AA84DB-78FE-3FF3-A16F-6022AFB88431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87" creationId="{D2CD35EE-AEFE-2F66-57F5-81FCFAB6C6A7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88" creationId="{B488B702-4EBD-948D-D84D-95D96112A092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90" creationId="{9BFB7F97-C251-B608-9694-C866A6F10AAB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91" creationId="{32187C5F-0330-8B3A-4668-81B635D872A9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92" creationId="{759AF68B-899B-75DD-6804-B86F75CA3DB7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94" creationId="{21A91613-AAA2-A9F0-53F1-ECD6130FEB87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95" creationId="{D851E522-F88C-2FFD-3FCB-8B1DD0C9F004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96" creationId="{046DA212-0E6E-151A-CC4C-2F54B1268FAA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97" creationId="{34867EB7-DCD6-4B1B-A42A-3DD97281C0D9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98" creationId="{866B3F52-121F-02B5-E748-B49DD2CB680D}"/>
          </ac:inkMkLst>
        </pc:inkChg>
        <pc:inkChg chg="add mod">
          <ac:chgData name="Michael Kuniega" userId="999f7fd1-0dc3-4cba-81fd-6a42a8d75a98" providerId="ADAL" clId="{C9668EF1-750F-4A65-9D8A-0810E3F7C738}" dt="2023-01-17T04:12:25.903" v="996"/>
          <ac:inkMkLst>
            <pc:docMk/>
            <pc:sldMk cId="2087040380" sldId="295"/>
            <ac:inkMk id="99" creationId="{2EF37FE3-AFD2-0096-185B-7F98875FCF45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101" creationId="{06CFB84E-332B-6644-23A1-8CE281E9913A}"/>
          </ac:inkMkLst>
        </pc:inkChg>
        <pc:inkChg chg="add mod">
          <ac:chgData name="Michael Kuniega" userId="999f7fd1-0dc3-4cba-81fd-6a42a8d75a98" providerId="ADAL" clId="{C9668EF1-750F-4A65-9D8A-0810E3F7C738}" dt="2023-01-17T04:13:47.386" v="1000"/>
          <ac:inkMkLst>
            <pc:docMk/>
            <pc:sldMk cId="2087040380" sldId="295"/>
            <ac:inkMk id="103" creationId="{A5FFBE67-4B84-F5BA-9729-63ABA81B4E82}"/>
          </ac:inkMkLst>
        </pc:inkChg>
        <pc:inkChg chg="add mod">
          <ac:chgData name="Michael Kuniega" userId="999f7fd1-0dc3-4cba-81fd-6a42a8d75a98" providerId="ADAL" clId="{C9668EF1-750F-4A65-9D8A-0810E3F7C738}" dt="2023-01-17T04:13:58.473" v="1014"/>
          <ac:inkMkLst>
            <pc:docMk/>
            <pc:sldMk cId="2087040380" sldId="295"/>
            <ac:inkMk id="105" creationId="{489811D6-DC38-7687-F83E-FA5388573860}"/>
          </ac:inkMkLst>
        </pc:inkChg>
        <pc:inkChg chg="add mod">
          <ac:chgData name="Michael Kuniega" userId="999f7fd1-0dc3-4cba-81fd-6a42a8d75a98" providerId="ADAL" clId="{C9668EF1-750F-4A65-9D8A-0810E3F7C738}" dt="2023-01-17T04:13:58.473" v="1014"/>
          <ac:inkMkLst>
            <pc:docMk/>
            <pc:sldMk cId="2087040380" sldId="295"/>
            <ac:inkMk id="106" creationId="{BE9986B8-7A34-076B-64FB-5768DB960953}"/>
          </ac:inkMkLst>
        </pc:inkChg>
        <pc:inkChg chg="add mod">
          <ac:chgData name="Michael Kuniega" userId="999f7fd1-0dc3-4cba-81fd-6a42a8d75a98" providerId="ADAL" clId="{C9668EF1-750F-4A65-9D8A-0810E3F7C738}" dt="2023-01-17T04:13:58.473" v="1014"/>
          <ac:inkMkLst>
            <pc:docMk/>
            <pc:sldMk cId="2087040380" sldId="295"/>
            <ac:inkMk id="107" creationId="{6C4D07AC-B2B7-7D81-97DE-6B68ADC78AA3}"/>
          </ac:inkMkLst>
        </pc:inkChg>
        <pc:inkChg chg="add mod">
          <ac:chgData name="Michael Kuniega" userId="999f7fd1-0dc3-4cba-81fd-6a42a8d75a98" providerId="ADAL" clId="{C9668EF1-750F-4A65-9D8A-0810E3F7C738}" dt="2023-01-17T04:13:58.473" v="1014"/>
          <ac:inkMkLst>
            <pc:docMk/>
            <pc:sldMk cId="2087040380" sldId="295"/>
            <ac:inkMk id="108" creationId="{9A81102B-6794-887B-BC25-960E337A8AD2}"/>
          </ac:inkMkLst>
        </pc:inkChg>
        <pc:inkChg chg="add mod">
          <ac:chgData name="Michael Kuniega" userId="999f7fd1-0dc3-4cba-81fd-6a42a8d75a98" providerId="ADAL" clId="{C9668EF1-750F-4A65-9D8A-0810E3F7C738}" dt="2023-01-17T04:13:58.473" v="1014"/>
          <ac:inkMkLst>
            <pc:docMk/>
            <pc:sldMk cId="2087040380" sldId="295"/>
            <ac:inkMk id="109" creationId="{FA903837-7A84-3FD8-C968-C9523252BA9A}"/>
          </ac:inkMkLst>
        </pc:inkChg>
        <pc:inkChg chg="add mod">
          <ac:chgData name="Michael Kuniega" userId="999f7fd1-0dc3-4cba-81fd-6a42a8d75a98" providerId="ADAL" clId="{C9668EF1-750F-4A65-9D8A-0810E3F7C738}" dt="2023-01-17T04:13:58.473" v="1014"/>
          <ac:inkMkLst>
            <pc:docMk/>
            <pc:sldMk cId="2087040380" sldId="295"/>
            <ac:inkMk id="111" creationId="{D2E73887-ED3F-AB9D-84DE-3BDAAECCDD05}"/>
          </ac:inkMkLst>
        </pc:inkChg>
        <pc:inkChg chg="add mod">
          <ac:chgData name="Michael Kuniega" userId="999f7fd1-0dc3-4cba-81fd-6a42a8d75a98" providerId="ADAL" clId="{C9668EF1-750F-4A65-9D8A-0810E3F7C738}" dt="2023-01-17T04:13:58.473" v="1014"/>
          <ac:inkMkLst>
            <pc:docMk/>
            <pc:sldMk cId="2087040380" sldId="295"/>
            <ac:inkMk id="112" creationId="{F20ED2E4-F464-B6A9-4BD9-16AF7F075E0F}"/>
          </ac:inkMkLst>
        </pc:inkChg>
        <pc:inkChg chg="add mod">
          <ac:chgData name="Michael Kuniega" userId="999f7fd1-0dc3-4cba-81fd-6a42a8d75a98" providerId="ADAL" clId="{C9668EF1-750F-4A65-9D8A-0810E3F7C738}" dt="2023-01-17T04:13:58.473" v="1014"/>
          <ac:inkMkLst>
            <pc:docMk/>
            <pc:sldMk cId="2087040380" sldId="295"/>
            <ac:inkMk id="113" creationId="{AC0399AC-D7CB-2E74-D9AD-53CA335526F0}"/>
          </ac:inkMkLst>
        </pc:inkChg>
        <pc:inkChg chg="add mod">
          <ac:chgData name="Michael Kuniega" userId="999f7fd1-0dc3-4cba-81fd-6a42a8d75a98" providerId="ADAL" clId="{C9668EF1-750F-4A65-9D8A-0810E3F7C738}" dt="2023-01-17T04:13:58.473" v="1014"/>
          <ac:inkMkLst>
            <pc:docMk/>
            <pc:sldMk cId="2087040380" sldId="295"/>
            <ac:inkMk id="115" creationId="{1F050AA4-3728-8EE6-D90E-FD751DAEF89D}"/>
          </ac:inkMkLst>
        </pc:inkChg>
        <pc:inkChg chg="add mod">
          <ac:chgData name="Michael Kuniega" userId="999f7fd1-0dc3-4cba-81fd-6a42a8d75a98" providerId="ADAL" clId="{C9668EF1-750F-4A65-9D8A-0810E3F7C738}" dt="2023-01-17T04:13:58.473" v="1014"/>
          <ac:inkMkLst>
            <pc:docMk/>
            <pc:sldMk cId="2087040380" sldId="295"/>
            <ac:inkMk id="116" creationId="{F0FE2E6C-D45E-25BD-8EB5-F5C5B98CB1A9}"/>
          </ac:inkMkLst>
        </pc:inkChg>
        <pc:inkChg chg="add mod">
          <ac:chgData name="Michael Kuniega" userId="999f7fd1-0dc3-4cba-81fd-6a42a8d75a98" providerId="ADAL" clId="{C9668EF1-750F-4A65-9D8A-0810E3F7C738}" dt="2023-01-17T04:13:58.473" v="1014"/>
          <ac:inkMkLst>
            <pc:docMk/>
            <pc:sldMk cId="2087040380" sldId="295"/>
            <ac:inkMk id="117" creationId="{A1E33626-B868-F56A-6D5B-177A30D9899F}"/>
          </ac:inkMkLst>
        </pc:inkChg>
        <pc:inkChg chg="add mod">
          <ac:chgData name="Michael Kuniega" userId="999f7fd1-0dc3-4cba-81fd-6a42a8d75a98" providerId="ADAL" clId="{C9668EF1-750F-4A65-9D8A-0810E3F7C738}" dt="2023-01-17T04:14:03.797" v="1022"/>
          <ac:inkMkLst>
            <pc:docMk/>
            <pc:sldMk cId="2087040380" sldId="295"/>
            <ac:inkMk id="119" creationId="{887F1B7B-169B-6EB4-6610-7024F75641F1}"/>
          </ac:inkMkLst>
        </pc:inkChg>
        <pc:inkChg chg="add mod">
          <ac:chgData name="Michael Kuniega" userId="999f7fd1-0dc3-4cba-81fd-6a42a8d75a98" providerId="ADAL" clId="{C9668EF1-750F-4A65-9D8A-0810E3F7C738}" dt="2023-01-17T04:14:03.797" v="1022"/>
          <ac:inkMkLst>
            <pc:docMk/>
            <pc:sldMk cId="2087040380" sldId="295"/>
            <ac:inkMk id="120" creationId="{B18D8891-F223-4C53-36BE-D6B378F33B44}"/>
          </ac:inkMkLst>
        </pc:inkChg>
        <pc:inkChg chg="add mod">
          <ac:chgData name="Michael Kuniega" userId="999f7fd1-0dc3-4cba-81fd-6a42a8d75a98" providerId="ADAL" clId="{C9668EF1-750F-4A65-9D8A-0810E3F7C738}" dt="2023-01-17T04:14:03.797" v="1022"/>
          <ac:inkMkLst>
            <pc:docMk/>
            <pc:sldMk cId="2087040380" sldId="295"/>
            <ac:inkMk id="121" creationId="{32B20B72-4D46-D329-F2C0-340B5625F8C6}"/>
          </ac:inkMkLst>
        </pc:inkChg>
        <pc:inkChg chg="add mod">
          <ac:chgData name="Michael Kuniega" userId="999f7fd1-0dc3-4cba-81fd-6a42a8d75a98" providerId="ADAL" clId="{C9668EF1-750F-4A65-9D8A-0810E3F7C738}" dt="2023-01-17T04:14:03.797" v="1022"/>
          <ac:inkMkLst>
            <pc:docMk/>
            <pc:sldMk cId="2087040380" sldId="295"/>
            <ac:inkMk id="122" creationId="{566AD697-30D6-7E4B-9C04-642542FE4472}"/>
          </ac:inkMkLst>
        </pc:inkChg>
        <pc:inkChg chg="add mod">
          <ac:chgData name="Michael Kuniega" userId="999f7fd1-0dc3-4cba-81fd-6a42a8d75a98" providerId="ADAL" clId="{C9668EF1-750F-4A65-9D8A-0810E3F7C738}" dt="2023-01-17T04:14:03.797" v="1022"/>
          <ac:inkMkLst>
            <pc:docMk/>
            <pc:sldMk cId="2087040380" sldId="295"/>
            <ac:inkMk id="123" creationId="{FF8FAD3A-132A-E5C0-4170-77579D1AA4C8}"/>
          </ac:inkMkLst>
        </pc:inkChg>
        <pc:inkChg chg="add mod">
          <ac:chgData name="Michael Kuniega" userId="999f7fd1-0dc3-4cba-81fd-6a42a8d75a98" providerId="ADAL" clId="{C9668EF1-750F-4A65-9D8A-0810E3F7C738}" dt="2023-01-17T04:14:03.797" v="1022"/>
          <ac:inkMkLst>
            <pc:docMk/>
            <pc:sldMk cId="2087040380" sldId="295"/>
            <ac:inkMk id="124" creationId="{00B2BE54-BC86-9DBA-752B-4BB6DEACB60A}"/>
          </ac:inkMkLst>
        </pc:inkChg>
        <pc:inkChg chg="add mod">
          <ac:chgData name="Michael Kuniega" userId="999f7fd1-0dc3-4cba-81fd-6a42a8d75a98" providerId="ADAL" clId="{C9668EF1-750F-4A65-9D8A-0810E3F7C738}" dt="2023-01-17T04:14:03.797" v="1022"/>
          <ac:inkMkLst>
            <pc:docMk/>
            <pc:sldMk cId="2087040380" sldId="295"/>
            <ac:inkMk id="125" creationId="{94A9C731-4804-8F06-2971-408922D31B61}"/>
          </ac:inkMkLst>
        </pc:inkChg>
        <pc:inkChg chg="add mod">
          <ac:chgData name="Michael Kuniega" userId="999f7fd1-0dc3-4cba-81fd-6a42a8d75a98" providerId="ADAL" clId="{C9668EF1-750F-4A65-9D8A-0810E3F7C738}" dt="2023-01-17T04:14:10.141" v="1028"/>
          <ac:inkMkLst>
            <pc:docMk/>
            <pc:sldMk cId="2087040380" sldId="295"/>
            <ac:inkMk id="128" creationId="{AD32080A-28FC-B6AB-0EFC-07933EB79CCE}"/>
          </ac:inkMkLst>
        </pc:inkChg>
        <pc:inkChg chg="add mod">
          <ac:chgData name="Michael Kuniega" userId="999f7fd1-0dc3-4cba-81fd-6a42a8d75a98" providerId="ADAL" clId="{C9668EF1-750F-4A65-9D8A-0810E3F7C738}" dt="2023-01-17T04:14:10.141" v="1028"/>
          <ac:inkMkLst>
            <pc:docMk/>
            <pc:sldMk cId="2087040380" sldId="295"/>
            <ac:inkMk id="129" creationId="{D7FD440E-D338-5723-C322-23803B71EF47}"/>
          </ac:inkMkLst>
        </pc:inkChg>
        <pc:inkChg chg="add mod">
          <ac:chgData name="Michael Kuniega" userId="999f7fd1-0dc3-4cba-81fd-6a42a8d75a98" providerId="ADAL" clId="{C9668EF1-750F-4A65-9D8A-0810E3F7C738}" dt="2023-01-17T04:14:10.141" v="1028"/>
          <ac:inkMkLst>
            <pc:docMk/>
            <pc:sldMk cId="2087040380" sldId="295"/>
            <ac:inkMk id="130" creationId="{54D59860-4B56-2F67-5205-0E872E7B99F0}"/>
          </ac:inkMkLst>
        </pc:inkChg>
        <pc:inkChg chg="add mod">
          <ac:chgData name="Michael Kuniega" userId="999f7fd1-0dc3-4cba-81fd-6a42a8d75a98" providerId="ADAL" clId="{C9668EF1-750F-4A65-9D8A-0810E3F7C738}" dt="2023-01-17T04:14:10.141" v="1028"/>
          <ac:inkMkLst>
            <pc:docMk/>
            <pc:sldMk cId="2087040380" sldId="295"/>
            <ac:inkMk id="131" creationId="{72AFB2DF-838B-1F35-6F69-89BDDE701EE2}"/>
          </ac:inkMkLst>
        </pc:inkChg>
        <pc:inkChg chg="add mod">
          <ac:chgData name="Michael Kuniega" userId="999f7fd1-0dc3-4cba-81fd-6a42a8d75a98" providerId="ADAL" clId="{C9668EF1-750F-4A65-9D8A-0810E3F7C738}" dt="2023-01-17T04:14:10.141" v="1028"/>
          <ac:inkMkLst>
            <pc:docMk/>
            <pc:sldMk cId="2087040380" sldId="295"/>
            <ac:inkMk id="132" creationId="{8C828E9D-6422-D66A-58F3-4E8D4EF428C3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35" creationId="{8A8F1EF3-C186-3187-17E4-9DC6E45314AE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36" creationId="{BA993015-16E2-75AD-DEFF-ECE51C728CAA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37" creationId="{E7693B9C-E9B0-C9B6-95CE-13D89E17E1EC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38" creationId="{DFBBE764-7995-8CC3-76B3-E9B9F3354966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39" creationId="{033339C0-2478-EF56-9EB8-85FB0B5A6E09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40" creationId="{04B036C7-CC88-7C2E-ACBE-2010BF7CAE44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41" creationId="{979DF062-5B55-B782-B133-CC2FB42F1D18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42" creationId="{84D171EC-5A1B-7D22-CDEE-B07B356B26E3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43" creationId="{D8BAE5CB-F1F6-9D4F-FB9C-C64D8F1091F8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44" creationId="{35FFCEB3-6FCD-A788-5BCF-543AC3D5C11A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45" creationId="{F3A96857-85B5-D4D2-1F99-F0697A224BCA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46" creationId="{70F25F0A-7615-9469-8FB8-F1B6D66CA56D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47" creationId="{DACB0CA3-EF35-3AF3-E7B4-B44AF3458609}"/>
          </ac:inkMkLst>
        </pc:inkChg>
        <pc:inkChg chg="add mod">
          <ac:chgData name="Michael Kuniega" userId="999f7fd1-0dc3-4cba-81fd-6a42a8d75a98" providerId="ADAL" clId="{C9668EF1-750F-4A65-9D8A-0810E3F7C738}" dt="2023-01-17T04:14:20.466" v="1043"/>
          <ac:inkMkLst>
            <pc:docMk/>
            <pc:sldMk cId="2087040380" sldId="295"/>
            <ac:inkMk id="148" creationId="{748746EE-3A00-65BC-7679-00F0D40243C5}"/>
          </ac:inkMkLst>
        </pc:inkChg>
        <pc:inkChg chg="add">
          <ac:chgData name="Michael Kuniega" userId="999f7fd1-0dc3-4cba-81fd-6a42a8d75a98" providerId="ADAL" clId="{C9668EF1-750F-4A65-9D8A-0810E3F7C738}" dt="2023-01-17T04:15:31.963" v="1044" actId="9405"/>
          <ac:inkMkLst>
            <pc:docMk/>
            <pc:sldMk cId="2087040380" sldId="295"/>
            <ac:inkMk id="150" creationId="{9CC2B8F7-D1F1-3A73-1234-7D3C4B249B0C}"/>
          </ac:inkMkLst>
        </pc:inkChg>
        <pc:inkChg chg="add">
          <ac:chgData name="Michael Kuniega" userId="999f7fd1-0dc3-4cba-81fd-6a42a8d75a98" providerId="ADAL" clId="{C9668EF1-750F-4A65-9D8A-0810E3F7C738}" dt="2023-01-17T04:15:32.431" v="1045" actId="9405"/>
          <ac:inkMkLst>
            <pc:docMk/>
            <pc:sldMk cId="2087040380" sldId="295"/>
            <ac:inkMk id="151" creationId="{DBB73251-45F0-CE35-BAC1-AF17D57EEDE6}"/>
          </ac:inkMkLst>
        </pc:inkChg>
        <pc:inkChg chg="add mod">
          <ac:chgData name="Michael Kuniega" userId="999f7fd1-0dc3-4cba-81fd-6a42a8d75a98" providerId="ADAL" clId="{C9668EF1-750F-4A65-9D8A-0810E3F7C738}" dt="2023-01-17T04:15:40.469" v="1054"/>
          <ac:inkMkLst>
            <pc:docMk/>
            <pc:sldMk cId="2087040380" sldId="295"/>
            <ac:inkMk id="152" creationId="{679447AE-BB40-0D9C-D89D-8A1000E45BD7}"/>
          </ac:inkMkLst>
        </pc:inkChg>
        <pc:inkChg chg="add mod">
          <ac:chgData name="Michael Kuniega" userId="999f7fd1-0dc3-4cba-81fd-6a42a8d75a98" providerId="ADAL" clId="{C9668EF1-750F-4A65-9D8A-0810E3F7C738}" dt="2023-01-17T04:15:40.469" v="1054"/>
          <ac:inkMkLst>
            <pc:docMk/>
            <pc:sldMk cId="2087040380" sldId="295"/>
            <ac:inkMk id="153" creationId="{ACF4EDE4-FE16-EA26-85DC-D7963313AC21}"/>
          </ac:inkMkLst>
        </pc:inkChg>
        <pc:inkChg chg="add mod">
          <ac:chgData name="Michael Kuniega" userId="999f7fd1-0dc3-4cba-81fd-6a42a8d75a98" providerId="ADAL" clId="{C9668EF1-750F-4A65-9D8A-0810E3F7C738}" dt="2023-01-17T04:15:40.469" v="1054"/>
          <ac:inkMkLst>
            <pc:docMk/>
            <pc:sldMk cId="2087040380" sldId="295"/>
            <ac:inkMk id="154" creationId="{FE370DFA-60A6-6F9B-17E2-27C8F7EF82E3}"/>
          </ac:inkMkLst>
        </pc:inkChg>
        <pc:inkChg chg="add mod">
          <ac:chgData name="Michael Kuniega" userId="999f7fd1-0dc3-4cba-81fd-6a42a8d75a98" providerId="ADAL" clId="{C9668EF1-750F-4A65-9D8A-0810E3F7C738}" dt="2023-01-17T04:15:40.469" v="1054"/>
          <ac:inkMkLst>
            <pc:docMk/>
            <pc:sldMk cId="2087040380" sldId="295"/>
            <ac:inkMk id="155" creationId="{27EA52E9-F76C-CA0B-0AD1-277BB3ED73D3}"/>
          </ac:inkMkLst>
        </pc:inkChg>
        <pc:inkChg chg="add mod">
          <ac:chgData name="Michael Kuniega" userId="999f7fd1-0dc3-4cba-81fd-6a42a8d75a98" providerId="ADAL" clId="{C9668EF1-750F-4A65-9D8A-0810E3F7C738}" dt="2023-01-17T04:15:40.469" v="1054"/>
          <ac:inkMkLst>
            <pc:docMk/>
            <pc:sldMk cId="2087040380" sldId="295"/>
            <ac:inkMk id="156" creationId="{0CB0005B-D836-F87E-38F3-42BD8BDFA1B6}"/>
          </ac:inkMkLst>
        </pc:inkChg>
        <pc:inkChg chg="add mod">
          <ac:chgData name="Michael Kuniega" userId="999f7fd1-0dc3-4cba-81fd-6a42a8d75a98" providerId="ADAL" clId="{C9668EF1-750F-4A65-9D8A-0810E3F7C738}" dt="2023-01-17T04:15:40.469" v="1054"/>
          <ac:inkMkLst>
            <pc:docMk/>
            <pc:sldMk cId="2087040380" sldId="295"/>
            <ac:inkMk id="157" creationId="{AA61C270-2131-EE17-7C0C-649B3EC93EF1}"/>
          </ac:inkMkLst>
        </pc:inkChg>
        <pc:inkChg chg="add mod">
          <ac:chgData name="Michael Kuniega" userId="999f7fd1-0dc3-4cba-81fd-6a42a8d75a98" providerId="ADAL" clId="{C9668EF1-750F-4A65-9D8A-0810E3F7C738}" dt="2023-01-17T04:15:40.469" v="1054"/>
          <ac:inkMkLst>
            <pc:docMk/>
            <pc:sldMk cId="2087040380" sldId="295"/>
            <ac:inkMk id="159" creationId="{AC113420-BE0C-4B30-B4BF-505DF2EE536A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40.671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50 43 6656,'-27'-43'13470,"18"58"-13613,5 2 147,1 0 0,0 1-1,1-1 1,1 1-1,0 0 1,1 0-1,1-1 1,5 24-1,-4-27 45,2 0-1,-1-1 0,2 1 1,0-1-1,0 0 0,2 0 1,10 17-1,-14-26 51,1 1-1,0 0 1,0-1-1,1 0 1,-1 0-1,1 0 1,0-1-1,0 1 1,0-1-1,10 4 1,-5-3 30,-1 0 0,1-1-1,0-1 1,0 1 0,15 0 0,-10-2 43,0-1-1,0 0 1,0-1 0,0-1-1,0 0 1,0-1 0,21-7-1,5-5 153,48-26 0,-62 28-281,13-5 16,0 1-1,1 2 1,1 2 0,64-11-1,13-1 268,36-6 124,-71 23-387,-1 4 1,1 3 0,86 10-1,-29-7 100,-76-3-105,-61 1-57,358 8 37,-317-2-24,-27-4 10,25 2 0,300-4 174,-220 6-292,-1 0 121,-14-11 145,298 5-401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2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54 842 8960,'3'8'2421,"-3"-8"-2374,0 0 1,0 1 0,0-1 0,0 0 0,0 0 0,0 1 0,0-1 0,0 0 0,0 0 0,0 1 0,0-1-1,0 0 1,1 0 0,-1 0 0,0 1 0,0-1 0,0 0 0,0 0 0,0 0 0,0 1 0,1-1 0,-1 0-1,0 0 1,0 0 0,0 0 0,1 1 0,-1-1 0,0 0 0,0 0 0,0 0 0,1 0 0,-1 0 0,0 0-1,0 0 1,1 0 0,-1 0 0,0 0 0,0 0 0,0 0 0,1 0 0,-1 0 0,0 0 0,0 0-1,1 0 1,-1 0 0,0 0 0,0 0 0,1 0 0,-1 0 0,0 0 0,0 0 0,0-1 0,1 1 0,14 7 2218,-13-6-2150,0 0 0,0-1 0,0 1 0,0 0 0,1-1 0,-1 0 0,0 1 0,0-1 0,0 0-1,1 0 1,-1 0 0,0 0 0,0-1 0,0 1 0,1-1 0,-1 1 0,4-3 0,-3 2 27,0-1-1,0 0 1,0 0-1,-1-1 1,1 1-1,-1 0 1,1-1-1,-1 1 1,0-1 0,3-5-1,1-1 76,-1-1-1,-1 0 1,0-1 0,0 1-1,-1-1 1,3-14 0,-2 1-99,-2-1 1,0 0-1,-1 0 1,-2 0-1,0 0 1,-7-32 0,-2 13-113,-1-1 0,-29-69 0,-10-30-35,-15-37 35,65 181-5,-1-1 1,1 0-1,0 1 1,0-1-1,0 0 1,-1 1-1,1-1 0,0 1 1,0-1-1,-1 1 1,1-1-1,-1 0 1,1 1-1,-1-1 1,1 1-1,0 0 0,-1-1 1,0 1-1,0-1 1,-1 12-9,6 24 32,6 13 21,1-1-1,3 0 1,2-1-1,36 75 0,-22-63-260,2-1 0,80 102 0,-95-137-221,40 46-592,-49-59 8,0-1 1,1 0-1,0 0 1,1-1-1,10 7 1,-14-14-1414,-2-2-1184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44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0 147 8448,'4'0'1262,"0"0"0,1-1 0,-1 0 0,0 1 0,6-4 0,2 0-209,20-13-1,1 1-415,22-6-336,63-15-1,2 9-2960,-62 19-1398,-30 1 309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46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59 648 6400,'-7'-2'1504,"1"1"0,0-1 0,-1 1 0,1 1 0,-7-1 0,12 1-1402,0-1 1,0 1 0,1 0 0,-1-1-1,0 1 1,0-1 0,1 1 0,-1-1-1,0 1 1,1-1 0,-1 1 0,1-1-1,-1 0 1,1 1 0,-1-1 0,1 0 0,-1 1-1,1-1 1,0 0 0,-1 0 0,1 1-1,0-1 1,0 0 0,0 0 0,-1 0-1,1 1 1,0-1 0,0 0 0,0 0 0,0-1-1,1-30 734,1 19-735,1 0 1,0 0-1,1 1 1,0-1-1,1 1 1,1 0-1,0 0 1,0 0-1,12-14 1,9-10-34,46-46 1,-21 26 0,47-72-19,-78 99-36,-12 17-9,0 0 0,1 1 0,0 0 1,1 1-1,0 0 0,17-12 0,-21 18 18,0 0 1,1 0-1,-1 1 0,1 0 1,-1 0-1,1 1 0,0 0 1,0 0-1,0 1 0,0 0 1,0 0-1,0 1 0,10 0 1,-5 2 57,0 0 1,0 1-1,0 0 0,0 1 1,21 10-1,58 36 679,-81-44-620,-1 1 0,0 0 1,-1 1-1,0 0 1,0 1-1,0-1 1,-1 2-1,0-1 0,-1 1 1,9 16-1,-9-12-33,-1 1 0,0 0 0,0 1 0,-2-1 0,0 1 0,-1 0 0,2 24 0,-2 1-26,-3 0 1,-1 1 0,-10 62 0,-2-32-30,-27 83 1,8-44-83,-28 199 1,57-295-1,2 1 0,0 0 0,1 0 0,1 0 0,0-1 0,7 31 0,-6-39 35,0 0-1,0 0 0,1-1 0,0 1 1,0-1-1,1 1 0,0-1 0,0 0 0,0-1 1,1 1-1,0-1 0,0 0 0,0 0 1,1 0-1,-1-1 0,1 0 0,8 5 1,-7-6 12,0 0 0,0 0 0,0-1 0,0 0 0,0 0 0,1-1 0,-1 0 0,1 0 0,-1 0 0,15-2 0,2-2 390,49-12 1,-17 3-141,295-59 272,-312 64-2025,-11 5-3860,-25 2 4362,-1 0 1,1 0-1,-1-1 0,0 1 1,1-1-1,-1 0 1,1 1-1,-1-1 0,0-1 1,0 1-1,1 0 1,-1 0-1,3-3 0,13-14-2962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53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1 396 6656,'9'0'13108,"-5"-4"-14014,37-39 2189,35-48-1,-60 69-1245,2 2-1,0 0 1,1 2-1,1 0 1,1 1-1,1 1 0,0 0 1,1 2-1,0 1 1,1 1-1,43-16 1,-29 17-12,1 1-1,1 2 1,-1 2 0,1 1 0,43 1 0,-78 4-5,-1 0 1,1 0-1,0 1 0,-1 0 0,1-1 1,-1 2-1,1-1 0,5 3 1,-7-3-149,-1 1 1,1-1 0,-1 1-1,1 0 1,-1 0 0,0 0 0,0 0-1,1 1 1,-2-1 0,1 1 0,0-1-1,2 5 1,1 3-1740,0 0-4628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53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24 8704,'-5'-23'7537,"10"34"-6888,16 56 243,28 76 163,-10-60-1001,-19-41-302,16 45-1,-35-82-269,6 13-653,-4-15-993,0-9-2527,1-6 1337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53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9088,'3'21'4001,"-3"-16"-3373,1-1 0,-1 0 0,1 0 1,0 0-1,2 6 0,135 227 2348,-111-195-2864,39 81 0,-61-110-821,1-1-1,0 0 1,1 0 0,0-1-1,15 17 1,-21-27 466,0 0 0,0 0 0,0 0 0,0 0 0,0 0-1,0-1 1,1 1 0,-1 0 0,0-1 0,1 1 0,-1 0 0,0-1-1,1 0 1,-1 1 0,0-1 0,3 0 0,10 1-3298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54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376 863 8064,'1'-1'291,"0"1"0,0-1-1,0 1 1,0-1 0,0 1 0,0-1 0,0 0 0,0 1 0,0-1 0,-1 0 0,1 0 0,0 0 0,0 0-1,-1 0 1,1 0 0,-1 0 0,1 0 0,-1 0 0,1 0 0,-1 0 0,1 0 0,-1 0 0,0 0-1,0-1 1,0 1 0,1 0 0,-1-1 0,-1 0-71,1 0 0,-1 0 0,0 0 0,1 0 0,-1 0-1,0 0 1,0 0 0,0 0 0,0 0 0,-1 1 0,1-1 0,0 0 0,-1 1 0,1-1 0,-3 0-1,-46-39 1780,31 26-1768,0-1-1,0 0 1,2-1-1,0-1 0,-19-27 1,-2-18-212,3-2 1,-43-110-1,67 149-19,2-1 0,0 0 0,-5-35-1,13 54-10,0 0-1,0 0 0,0-1 0,1 1 0,1-1 0,-1 1 0,1 0 0,1 0 0,0-1 0,0 1 0,0 0 0,1 0 0,0 1 0,0-1 0,7-9 0,-7 12 0,1 1-1,-1 0 0,1 0 1,0 0-1,0 1 0,1-1 1,-1 1-1,1 0 1,0 0-1,-1 0 0,1 1 1,0 0-1,1 0 0,-1 0 1,0 0-1,1 1 0,-1 0 1,6 0-1,7-1-41,0 2-1,0 0 1,0 2 0,21 3-1,-20-1-215,0 1-1,0 0 1,-1 2-1,21 10 1,12 4-2714,-49-20 2763,0 0-244,1 0 1,-1 0-1,1 0 0,-1-1 1,1 1-1,-1-1 0,1 1 1,0-1-1,-1 0 1,1 0-1,4-1 0,15-5-3609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56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409 963 5888,'-11'-28'6069,"5"-19"-3952,4 41-1837,0 0 0,0 1-1,-1 0 1,1 0 0,-1 0-1,-5-7 1,6 10-175,0-1 0,0 1 0,0-1 0,-1 1 0,1 0 1,-1 0-1,0 0 0,1 0 0,-1 1 0,0-1 0,0 1 0,0 0 0,-4-2 0,5 3-86,0 0 0,0 0-1,1 0 1,-1 0-1,0 0 1,0 0 0,1 0-1,-1 1 1,0-1-1,0 1 1,1-1 0,-1 1-1,1 0 1,-1 0-1,0-1 1,1 1 0,0 0-1,-1 0 1,1 0-1,-1 1 1,-1 1 0,-2 2-8,1 1 0,-1 0-1,1-1 1,-3 8 0,-4 7-27,1 1-1,1 0 0,1 1 1,0 0-1,2 0 0,1 1 1,-4 34-1,9-48 11,0-1 0,0 1 1,1 0-1,0 0 0,1-1 0,0 1 0,0 0 0,4 9 0,-3-12 15,0 1 1,0-1-1,0 0 0,1 0 0,0 0 0,0-1 0,0 1 1,0-1-1,1 0 0,10 8 0,-13-11 18,0-1 0,1 1 0,-1 0 0,1-1 0,-1 0 0,1 1 0,0-1 0,-1 0 0,1-1 0,0 1 0,0 0 0,0-1 0,0 0 0,0 1 0,0-1 0,-1 0 0,1-1 0,0 1 1,0 0-1,0-1 0,0 1 0,0-1 0,-1 0 0,1 0 0,0 0 0,-1-1 0,1 1 0,0-1 0,3-2 0,-1 0 19,-1 0 0,0 0 0,0 0 0,0-1 0,-1 1 0,0-1 1,1 0-1,-1 0 0,-1 0 0,1 0 0,-1 0 0,0-1 0,0 1 0,-1-1 1,1 0-1,-1-5 0,5-35 103,-3 0 1,-4-90-1,-2 104-142,-1 0 0,-2 1 0,-2-1 0,0 1 0,-16-36 0,-41-95-107,-43-101-653,86 221 797,0 1 0,-3 2 0,-58-73 0,53 81-145,29 38-70,5 8 180,8 22-1,-1-3 66,5 18 38,2-1 0,2-1 0,41 74 0,139 257 261,-178-331-920,2-2 1,2 0-1,46 64 0,-70-109-17,1 1-1,0-1 1,0 1-1,1-1 1,-1 0-1,6 3 1,4 0-3436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56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282 589 9216,'0'-3'540,"-1"1"0,1-1 1,-1 1-1,1-1 0,-1 1 1,0 0-1,0-1 0,0 1 1,0 0-1,0 0 0,-3-4 1,-19-22 2951,12 17-2770,-64-71 1326,-32-38-1104,100 111-953,0 1 0,1-1 0,0-1-1,0 1 1,1-1 0,-6-18 0,9 24 1,1-1 1,0 1-1,1-1 1,-1 1-1,1-1 0,0 1 1,0-1-1,0 0 1,0 1-1,1-1 1,0 1-1,0-1 0,0 1 1,0 0-1,1-1 1,0 1-1,0 0 1,4-8-1,2 3-61,-1-1 0,1 1 0,0 0 1,1 0-1,0 1 0,13-9 0,-2 4-499,0 1 0,29-14-1,-40 23 245,-1-1-1,0 2 1,1-1 0,-1 1-1,1 0 1,0 1-1,0 0 1,13 0-1,9 5-3688,-1 5-4557,-17-4 5354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57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0 247 8064,'5'-6'9034,"11"-3"-7933,-5 4-245,11-9-288,0 1-1,2 1 1,-1 1-1,39-11 1,359-96 1106,-369 106-1960,0 2 0,98-4 0,-125 16-2172,-14 0-6551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58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374 583 7552,'-13'-45'5860,"11"33"-4706,-1 0 0,-9-21 0,10 30-1019,0 0 0,1 0 0,-1 0 0,0 0 0,-1 1 0,1-1 0,0 1 0,-1 0-1,1-1 1,-1 1 0,0 0 0,0 1 0,0-1 0,0 0 0,0 1 0,0 0 0,0-1 0,0 1 0,0 1 0,-1-1-1,-4 0 1,2 0-31,-1 0-1,0 1 0,0 0 0,1 1 0,-1-1 0,0 1 1,0 1-1,1-1 0,-10 4 0,12-3-76,0 0 0,0 0 0,1 1 0,-1-1 0,1 1 0,-1-1 0,1 1 0,0 0 0,0 1 0,0-1 0,0 0 0,1 1 0,-1 0 0,-3 6 0,0 4-9,0 1 0,-7 25-1,10-29-16,-5 16-22,2-1 0,1 1 1,1 0-1,1 0 0,1 1 1,2-1-1,5 48 0,-4-69 7,1 0-1,-1-1 1,1 1-1,0 0 0,1-1 1,-1 1-1,1-1 1,0 0-1,0 0 0,1 0 1,0-1-1,-1 1 1,1-1-1,1 0 0,-1 0 1,1 0-1,0 0 1,0-1-1,0 0 0,0 0 1,0 0-1,1-1 1,8 4-1,-8-5 49,-1 1-1,1-1 1,0 1 0,-1-2-1,1 1 1,0-1-1,-1 1 1,1-2 0,0 1-1,0-1 1,-1 0 0,1 0-1,0 0 1,-1-1 0,0 0-1,1 0 1,-1 0 0,0-1-1,0 1 1,0-1-1,0 0 1,0-1 0,-1 1-1,6-7 1,-6 5 5,0 0 0,0-1-1,-1 1 1,0-1 0,0 0 0,0 0-1,-1 0 1,3-11 0,0-6 13,2-24 0,-6 43-52,2-24 12,-1 0-1,-1-1 0,-2 1 1,-6-50-1,3 58-3,0 0 1,-2 1-1,0 0 0,-1 0 0,0 0 1,-2 1-1,-17-28 0,-38-39 25,13 19 30,-109-170-10,159 234-62,-1 0-1,1 0 0,-1 0 1,1 0-1,-1 0 0,0 1 1,1-1-1,-1 1 0,0-1 0,-2-1 1,3 3 6,1 0 0,0 0-1,-1 0 1,1 0 0,0 0 0,-1-1 0,1 1 0,0 0 0,-1 0 0,1 0-1,0 0 1,-1 0 0,1 0 0,0 0 0,-1 0 0,1 1 0,0-1 0,-1 0 0,1 0-1,0 0 1,-1 0 0,1 0 0,0 1 0,-1-1 0,1 0 0,-1 0 0,1 1-6,-1 0 1,0 0 0,1 0 0,-1 0 0,1 0 0,0 0 0,-1 0 0,1 0 0,0 0 0,-1 0 0,1 0 0,0 0-1,0 2 1,-1 8-14,1 0 0,1 0 0,0 0 0,0 0 0,1 0-1,0-1 1,1 1 0,4 12 0,3 1 44,1 0 0,18 31 0,55 66 129,-26-40-51,0 7-97,37 55 132,-63-99-1244,42 44 0,-67-80 213,1-1 0,0 0 0,0-1 0,0 0 0,1 0 0,0-1 0,13 6 0,-8-7-2901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2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4 119 9088,'-4'-2'5798,"4"2"-5656,5-5 3745,9-3-2035,43-8-971,0 3-1,102-9 0,12-3-3035,-44 5-5322,-79 12 3077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58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159 705 8320,'2'0'493,"1"0"1,-1 0 0,0-1-1,0 1 1,0-1-1,0 1 1,0-1 0,1 0-1,-1 0 1,-1 0-1,1 0 1,3-1 0,-3 0-208,1 0 1,-1-1-1,0 1 1,1 0-1,-1-1 1,0 1-1,2-5 1,0 0-119,-1 0-1,0-1 1,0 1-1,-1-1 1,1 1 0,0-9-1,-1-1 2,0 0-1,-1 0 1,0 0-1,-2-1 1,0 1-1,-1 0 1,-1 0-1,-6-23 1,0 12-120,-2 0 1,0 1 0,-2 1 0,-17-29-1,-95-189 602,108 217-70,17 27-578,0 0 0,0 0-1,0 0 1,0 0 0,0 0-1,0 0 1,0 1 0,0-1-1,0 0 1,0 0 0,0 0-1,0 0 1,0 0 0,-1 0-1,1 0 1,0 0 0,0 0-1,0 0 1,0 0 0,0 0-1,0 0 1,0 0 0,0 0-1,0 0 1,0 0 0,0 0-1,0 0 1,0 0 0,0 0 0,-1 0-1,1 0 1,0 0 0,0 0-1,0 0 1,0 0 0,0 0-1,0 0 1,0 0 0,0 0-1,0 0 1,0 0 0,0 0-1,0 0 1,-1 0 0,1 0-1,0 0 1,0 0 0,0 0-1,0 0 1,0 0 0,0 0-1,0 0 1,0 0 0,0 0-1,0-1 1,0 1 0,0 0-1,0 0 1,0 0 0,0 0-1,0 0 1,1 11 22,6 13-29,1 0 200,1-1-1,1 0 1,21 33-1,48 60 109,-17-26-275,116 163-1112,-120-186-4741,-54-63 3702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59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1 179 8704,'-1'1'3652,"1"1"-1934,6-2-425,-1 0-1,0-1 1,1 0-1,8-2 1,0-2-780,23-12 0,-11 5 387,190-60 1232,-90 33-4658,-123 38 2303,1 0-635,0 0 0,1-1 0,-1 0 0,0 0 0,0 0 0,5-4 0,8-8-5414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13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52 8704,'-14'9'9887,"21"-2"-8704,-3-3-888,-1-3-203,0 1 1,0-1-1,0 0 1,0 0-1,0-1 1,0 1-1,1-1 1,5 0-1,-4 1-2,23 1 187,-1-2-1,0 0 1,0-2-1,0-1 1,37-9-1,-9 0-1,41-11-27,-66 12-194,-14 5-4,23-5 0,-38 11-119,-1-1 0,1 1 1,0 0-1,0 0 0,0 0 0,-1 0 0,1 0 0,0 0 0,0 0 0,0 0 0,0 0 0,-1 0 1,1 0-1,0 0 0,0 1 0,0-1 0,-1 0 0,1 1 0,0-1 0,-1 0 0,1 1 0,0-1 1,-1 1-1,1-1 0,0 1 0,-1-1 0,2 2 0,-1 0-500,0 1-1,0-1 1,-1 0 0,1 0-1,-1 1 1,1-1 0,0 5-1,-1-1-625,4 9-3541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14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0 235 9728,'0'0'168,"0"0"0,0 1 0,1-1 0,-1 0 0,0 0 0,0 0 0,0 1 1,1-1-1,-1 0 0,0 0 0,0 0 0,0 1 0,1-1 0,-1 0 0,0 0 0,0 0 0,1 0 1,-1 0-1,0 0 0,1 1 0,-1-1 0,0 0 0,0 0 0,1 0 0,-1 0 0,0 0 0,1 0 1,-1 0-1,0 0 0,0 0 0,1-1 0,-1 1 0,0 0 0,1 0 0,-1 0 0,15-4 1898,-1-4-1497,0 0 0,-1-1 1,0 0-1,0-1 0,12-13 1,-9 9-321,-1 1 1,31-20 0,-29 24-264,0 0 0,1 1 0,0 0 0,1 2 0,0 0 0,0 1 0,31-4 0,37-5-3357,-4-10-4287,-56 16 4021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14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23 499 8192,'-1'0'191,"1"0"1,-1 0-1,0 0 0,1 0 1,-1 0-1,0 0 0,0 0 1,1 0-1,-1 0 1,0 0-1,1 0 0,-1 0 1,0 1-1,1-1 0,-1 0 1,0 1-1,-5 5 4987,6-7-5072,0 1 0,-1 0 0,1 0 0,0 0-1,0 0 1,-1 0 0,1-1 0,0 1 0,0 0-1,0 0 1,-1 0 0,1-1 0,0 1 0,0 0-1,0 0 1,0-1 0,-1 1 0,1 0 0,0 0-1,0-1 1,0 1 0,0 0 0,0 0 0,0-1-1,0 1 1,0 0 0,0-1 0,0 1 0,0 0-1,0 0 1,0-1 0,0 1 0,0 0 0,0 0-1,0-1 1,0 1 0,3-7 2,-1 1-1,1-1 1,0 1-1,0 0 1,0 0-1,1 0 1,6-7-1,2-5 110,110-160 311,-103 151-530,42-50 1,-48 64 13,1 0 1,0 0-1,1 1 1,31-18-1,-29 20-2,0 2 0,1-1 0,0 2 0,0 1 0,1 0-1,29-4 1,-43 9 40,1 0-1,-1 0 0,1 1 0,-1 0 0,1 0 1,0 0-1,-1 1 0,1 0 0,-1 0 0,1 0 1,-1 1-1,0 0 0,0 0 0,0 0 1,0 1-1,0-1 0,0 1 0,0 1 0,-1-1 1,0 0-1,1 1 0,-1 0 0,-1 0 1,1 0-1,0 1 0,-1-1 0,0 1 0,0 0 1,-1 0-1,1 0 0,-1 0 0,0 0 0,0 0 1,1 10-1,-1-5 31,-1 1 0,0-1 0,-1 1 0,0-1 0,-1 1 0,0-1 0,-1 0 0,0 0 0,0 1 0,-1-1 0,-1-1 0,0 1 0,-7 14 0,-1-3 9,-2 0 1,0-1 0,-1-1-1,-29 29 1,30-34-101,1 0-1,0 1 1,1 0 0,1 1-1,0 0 1,1 0 0,-12 29-1,21-41 7,0 1-1,0 0 1,0-1-1,1 1 1,0 0-1,0 0 1,0-1-1,1 1 0,-1 0 1,1 0-1,0-1 1,0 1-1,3 5 1,2 6-17,1-1-1,12 21 1,-9-20 30,0 1 0,1-2 0,1 0 0,1 0 0,24 22 0,43 40 339,9 8-342,-83-77-663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16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6 233 9344,'-4'-20'12239,"4"20"-12276,0 1 43,0-1-1,-1 0 1,1 0 0,0 0-1,0 0 1,0 0-1,0 1 1,0-1-1,0 0 1,0 0 0,0 0-1,0 0 1,0 1-1,0-1 1,0 0-1,0 0 1,0 0 0,0 1-1,0-1 1,0 0-1,0 0 1,0 0-1,0 0 1,0 1 0,0-1-1,0 0 1,0 0-1,0 0 1,0 0-1,0 1 1,1-1 0,-1 0-1,0 0 1,0 0-1,0 0 1,0 0-1,0 0 1,0 1 0,1-1-1,-1 0 1,0 0-1,0 0 1,0 0-1,0 0 1,1 0 0,-1 0-1,0 0 1,0 0-1,0 0 1,0 0-1,1 0 1,-1 0 0,0 0-1,0 0 1,0 0-1,0 0 1,1 0-1,-1 0 1,0 0 0,0 0-1,0 0 1,1 0-1,-1 0 1,0 0-1,0 0 1,0-1 0,1 1 20,-1 0 1,1 0 0,-1-1 0,1 1 0,-1 0 0,1-1 0,-1 1 0,1 0 0,-1-1 0,1 1 0,-1-1 0,0 1 0,1-1-1,-1 1 1,0-1 0,0 1 0,1-1 0,-1 1 0,0-2 0,0-33 1404,0 22-516,0 12-617,0 6-185,0-3-115,1 1 0,-1-1 0,0 0 0,1 0 0,-1 0 0,1 0 0,0 0 0,0 1 0,-1-1 0,3 2 0,-3-3 1,1-1 1,-1 1-1,1 0 1,-1-1-1,1 1 1,-1 0-1,1-1 1,0 1-1,-1-1 1,1 1 0,0-1-1,-1 1 1,1-1-1,0 0 1,0 1-1,-1-1 1,1 0-1,0 0 1,0 1-1,0-1 1,0 0-1,-1 0 1,1 0 0,0 0-1,0 0 1,0 0-1,0 0 1,0 0-1,-1 0 1,1-1-1,1 1 1,1-2 4,0 0-1,0-1 1,-1 1 0,1-1-1,-1 1 1,0-1 0,1 0-1,-1 0 1,0 0 0,0 0-1,-1 0 1,2-4 0,-3 7-4,4-9 37,-2 1 1,1 0-1,-1 0 0,0-1 1,-1 1-1,0-1 0,0 0 1,-1 1-1,0-1 0,-1 1 1,0-1-1,0 0 0,-1 1 1,-4-15-1,6 22-8,-1 0 0,1-1 1,-1 1-1,1 0 0,-1-1 0,0 1 0,0 0 1,1 0-1,-1 0 0,0 0 0,0 0 0,0 0 1,0 0-1,0 0 0,-2-1 0,2 2-22,1 0-1,-1-1 1,1 1-1,-1 0 1,0 0-1,1 0 1,-1 0-1,1 0 1,-1 1-1,1-1 1,-1 0-1,0 0 1,1 0-1,-1 0 1,1 1-1,-1-1 1,1 0-1,-1 0 1,1 1-1,-1-1 1,1 0-1,-1 1 1,1-1-1,0 1 1,-1-1-1,1 1 1,0-1-1,-1 1 1,1-1-1,0 1 1,-1-1-1,1 1 1,0-1-1,0 1 1,0-1 0,-1 1-1,1 0 1,-4 13 4,0 0 0,1 0 1,0 0-1,1 0 1,0 0-1,1 16 1,2-15-59,0 0 1,1-1-1,0 1 1,1 0-1,1-1 1,6 17-1,-9-29 45,0 0 1,1 0-1,-1 0 0,0 0 0,1 0 1,0 0-1,-1 0 0,1-1 0,0 1 1,0 0-1,0-1 0,0 0 0,0 1 1,1-1-1,-1 0 0,0 0 0,0 0 1,1-1-1,-1 1 0,1 0 0,-1-1 1,0 0-1,1 1 0,-1-1 0,4 0 1,-5 0 8,1 0 0,0 0 1,-1 0-1,1 0 0,0-1 0,-1 1 1,1 0-1,0-1 0,-1 1 1,1-1-1,0 0 0,-1 1 0,1-1 1,-1 0-1,0 0 0,1 0 1,-1 0-1,0 0 0,1 0 0,-1-1 1,0 1-1,0 0 0,0-1 1,0 1-1,0 0 0,0-1 0,0 1 1,-1-1-1,1 0 0,0 1 0,-1-1 1,0 1-1,1-1 0,-1 0 1,0 1-1,0-4 0,0 1 24,-1 0 0,-1 0-1,1 1 1,-1-1 0,1 0-1,-1 1 1,0-1 0,0 1-1,-1-1 1,1 1 0,-1 0-1,0 0 1,0 0 0,0 0-1,0 1 1,0-1 0,0 1-1,-1 0 1,-5-3 0,8 4-33,-1 1 0,1 0 0,0 0 1,-1 0-1,1 0 0,0 1 0,-1-1 1,1 0-1,0 1 0,0-1 1,-1 0-1,1 1 0,0 0 0,0-1 1,0 1-1,0 0 0,-1-1 1,1 1-1,0 0 0,0 0 0,1 0 1,-1 0-1,0 0 0,0 0 1,0 0-1,1 0 0,-1 0 0,0 0 1,1 1-1,-1-1 0,1 0 1,-1 3-1,-1-1-35,1 1 1,0 0-1,0 0 1,1 0-1,-1 0 1,1-1-1,-1 1 0,1 0 1,0 0-1,1 4 1,-1-7-77,1 1 1,-1-1-1,1 0 1,-1 1-1,1-1 1,-1 0-1,1 0 1,0 1-1,0-1 1,-1 0-1,1 0 1,0 0-1,0 0 1,0 0-1,0 0 1,0 0-1,0 0 1,1-1-1,-1 1 1,0 0-1,0-1 1,0 1-1,1-1 1,-1 1-1,2 0 1,0-1-461,-1 0 0,1 0 0,-1 0 1,1 0-1,-1 0 0,1 0 0,-1 0 1,0-1-1,1 1 0,-1-1 0,0 0 1,1 0-1,3-2 0,10-8-4301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1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10 167 7040,'-9'0'9583,"9"0"-9494,0 1-1,0-1 0,0 1 0,0-1 0,0 1 0,0-1 0,1 0 1,-1 1-1,0-1 0,0 1 0,0-1 0,1 0 0,-1 1 0,0-1 1,1 0-1,-1 1 0,0-1 0,1 1 0,8-2 166,0 0 1,0 0-1,0-1 0,0 0 1,10-4-1,10-2 113,337-98 1143,-329 94-1420,73-23 433,-98 34-1823,-1 6-3522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2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18 266 8832,'-18'12'7749,"20"-13"-7280,40-10 858,-24 6-654,27-10-1,179-70 1143,15-7-1838,-147 54-2748,-31 16-1972,-34 14 471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2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37 546 6784,'-3'0'571,"0"0"1,0 0-1,0 0 0,0-1 1,0 1-1,-6-3 1633,9 3-2128,-1 0 0,1 0 1,0 0-1,0 0 1,-1 1-1,1-1 0,0 0 1,0 0-1,-1 0 1,1 0-1,0 0 0,0 0 1,-1 0-1,1 0 0,0 0 1,0 0-1,-1 0 1,1 0-1,0 0 0,0 0 1,-1-1-1,1 1 1,0 0-1,0 0 0,-1 0 1,1 0-1,0 0 1,0 0-1,0-1 0,-1 1 1,1 0-1,0 0 0,0 0 1,0-1-1,0 1 1,-1 0-1,1 0 0,0-1 1,0 1-1,0 0 1,0-1-1,3-12 1808,12-14-385,35-32 32,54-77-518,-90 117-931,2 0 1,0 2-1,2 0 0,28-22 0,-14 15-25,0 1-1,2 2 1,0 1-1,48-20 1,-53 28 22,-1 0 0,2 2-1,-1 1 1,56-9 0,-73 17 0,0 0 0,-1 1 0,1 0 0,0 1-1,0 0 1,-1 1 0,1 0 0,16 6 0,-19-5-2,1 1 1,-1 0-1,0 0 1,0 1-1,0 0 1,-1 1 0,0 0-1,0 1 1,0-1-1,12 15 1,-10-11-9,-1 0 1,1 0-1,-2 1 0,0 1 1,0 0-1,-1 0 0,0 0 1,-1 1-1,0-1 0,-1 2 1,-1-1-1,5 26 0,2 35-13,2 145 0,-14-132-10,-17 107-1,12-144-39,-24 236 36,28-168-127,2-74-54,0-32 99,1 0-1,0 1 1,0-1 0,7 21 0,-7-29 35,0 0 0,0 0 0,1 0 0,0 0 1,0-1-1,0 1 0,0 0 0,1-1 0,-1 1 1,1-1-1,0 0 0,0 0 0,0 0 0,0 0 0,1-1 1,-1 1-1,7 3 0,-1-3 49,1 0 0,-1-1 1,1 0-1,-1-1 0,1 0 1,0 0-1,-1-1 0,1 0 0,19-3 1,-7-1 116,0-2 0,0 0 1,-1-1-1,40-20 0,-1 1-55,-5 4-125,111-27 0,-106 36-968,24-4-2329,-27 8-2364,-39 8 2592,0 1-1072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3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91 425 8832,'-25'1'5122,"16"0"-3724,-1-1 0,-18-2 1,27 2-1377,0-1 1,0 1 0,0-1-1,0 1 1,0-1 0,0 1-1,0-1 1,0 0 0,0 1-1,1-1 1,-1 0 0,0 0-1,0 1 1,1-1 0,-1 0-1,1 0 1,-1 0 0,1 0-1,-1 0 1,1 0 0,-1 0-1,1 0 1,0 0 0,-1 0-1,1 0 1,0 0 0,0 0-1,0-2 1,0-1 41,-1-1 0,1 0-1,1 0 1,-1 1 0,1-6 0,3-4 92,0 1 0,1-1-1,0 1 1,1 0 0,11-20 0,46-60 309,-50 75-415,4-6-17,1 2 0,24-25-1,-36 41-6,1 0 0,0 0-1,0 1 1,0-1-1,0 2 1,1-1 0,0 1-1,0 0 1,0 1-1,1 0 1,16-4 0,-9 5-6,-1 1 1,1 1-1,-1 0 1,1 1-1,0 1 1,28 6-1,91 35-343,-85-25-329,-47-17 398,52 21-2050,-50-20 767,0 1-1,0 1 1,0-1-1,6 6 1,-2-1-1999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3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8192,'7'7'10132,"-6"-6"-9650,20 5 2052,23 3-2109,92 5 633,-7-2-933,-100-7-405,0 1-1,38 12 0,-43-11-699,-19-6 102,0 0 1,1 1 0,-1-1 0,0 1 0,0 1 0,0-1 0,0 1-1,-1-1 1,1 1 0,6 6 0,-1 3-3048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4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 6656,'-9'-12'7701,"15"26"-6330,5 16-562,11 45 0,3 10-492,37 72 86,-49-131-467,0-1-1,2 0 0,32 42 0,-44-65-108,-1 1-168,1-1-1,-1 1 1,0 0-1,0 0 1,0 0-1,0 0 1,0 0-1,-1 0 1,1 0-1,-1 1 0,0-1 1,0 0-1,1 8 1,-2-4-3264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4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 7936,'-5'-9'7875,"6"15"-6743,47 127 1167,-38-105-2166,1 6 22,25 53 0,-17-50-130,44 64 0,-49-81-784,1-2 0,1 0 0,0-1 1,35 28-1,-26-30-1358,-1-2-1819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5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8064,'0'2'413,"0"0"-1,-1 0 1,1 0 0,0 0 0,-1 0 0,1 0 0,-1 0-1,0-1 1,0 1 0,0 0 0,0 0 0,-2 3 0,1-2-152,0 0 1,1 0 0,-1 0 0,1 0 0,0 0-1,-1 1 1,0 5 0,-2 24 210,0 1 0,3-1 0,2 39 0,9 71 424,37 164 602,-34-254-1315,3-1 0,2 0-1,32 64 1,-17-48-73,3-2 0,85 117 1,-76-129-437,100 95 1,-133-138-494,22 13 0,-30-21 345,1 0-1,0-1 1,0 1-1,0-1 0,0 0 1,0-1-1,0 1 1,8 0-1,5-1-3594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5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10624,'0'0'7258,"1"3"-6725,35 108 925,-24-76-1220,29 65-120,-39-93-116,1 0 0,0 0-1,1 0 1,0 0 0,8 11 0,-11-16 9,0-1 0,1 1 0,0-1 0,-1 1 0,1-1-1,0 1 1,0-1 0,0 0 0,0 0 0,0 0 0,0 0-1,0 0 1,0-1 0,0 1 0,0-1 0,0 1 0,0-1 0,1 0-1,-1 1 1,0-1 0,0 0 0,1-1 0,3 0 0,10-3-149,1-2 1,-1 0-1,0-1 0,-1-1 1,25-15-1,-31 18-263,58-38-8244,-53 35 5056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5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9728,'-4'2'5691,"4"5"-3650,6 8-2176,-4-12 671,6 14-147,1 1 0,1-1 0,14 19 0,13 20 225,66 123 112,49 77-593,-95-156-444,-28-47-1554,2-1-3804,-22-40 2826,0-4-575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6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7808,'41'21'3744,"-28"-15"-3361,-5-3-23,-1 0 0,0 1 1,-1 0-1,1 0 0,10 9 0,-4-4 296,-4-2-155,-1-1 0,1 1 1,10 11-1,62 83 1563,100 99-560,-145-162-1167,-1 2 0,-3 2 1,54 88-1,-47-64-213,51 121 0,-69-135-856,-4 1 1,-1 1 0,10 65 0,1 103-5866,-22-181 2997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6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18 7808,'-4'-14'2592,"4"14"-2532,0 0 1,0-1 0,0 1 0,0 0-1,-1 0 1,1 0 0,0-1 0,0 1-1,-1 0 1,1 0 0,0 0 0,0-1-1,-1 1 1,1 0 0,0 0 0,0 0-1,-1 0 1,1 0 0,0 0 0,-1 0-1,1 0 1,0 0 0,0 0 0,-1 0-1,1 0 1,-1 0 0,-4 0 325,5 1-312,-1-1-1,1 0 1,-1 0 0,0 1-1,1-1 1,-1 1-1,1-1 1,-1 0-1,1 1 1,-1-1 0,1 1-1,-1-1 1,1 1-1,0-1 1,-1 1-1,1-1 1,0 1 0,-1 0-1,1-1 1,0 1-1,-1 0 1,1 0 121,-2 3-57,0-1 0,1 0 0,0 0 0,-1 1 0,1-1 1,0 1-1,1-1 0,-2 7 0,0 3 139,0 2 23,0 1-1,1 28 1,1-32-224,1 26 338,13 73-1,16 30 304,-22-108-581,5 23 91,57 223 522,-58-234-658,5 17 8,28 70-1,-30-98-101,1 0 0,2-1 1,1 0-1,2-2 0,1 0 0,1-1 0,2-2 0,40 38 0,-42-47 27,1-1 0,34 20 0,-42-29-37,1-1 0,0 0 0,0-1 0,0-1 0,22 4 0,-18-6-579,2-1 0,-1 0 0,0-2 0,0-1 0,34-3 1,-33-4-1713,-5 0-1696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7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8576,'0'0'2816,"1"3"-1584,0 3-311,1 0 1,1 0 0,-1-1 0,7 11-1,2-1-149,19 21 0,-5-7-327,-1 4-105,25 46 1,-18-28-110,199 333 233,-170-285-1874,1 4-3479,-47-79 2191,0-3-998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7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8320,'11'-10'2672,"-11"10"-2622,1-1-1,-1 1 1,0 0 0,1 0 0,-1 0 0,0-1 0,0 1-1,1 0 1,-1 0 0,1 0 0,-1 0 0,0 0 0,1 0 0,-1 0-1,0-1 1,1 1 0,-1 0 0,0 0 0,1 1 0,-1-1 0,1 0-1,-1 0 1,8-1 303,-6 1-161,1-1 0,0 1 0,0 0 0,-1 0-1,1 0 1,0 0 0,0 1 0,-1-1 0,5 2 0,6 2 766,0 0-1,0 1 0,17 8 0,-20-7-662,-1 0 0,0 0 0,0 1-1,11 13 1,0-2-51,92 90 916,-101-96-1067,127 140 803,-113-122-615,40 65 0,4 35 60,-56-102-289,28 61-50,33 108 1,-50-119-1552,20 118-1,-12 19-5143,-23-162 2699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8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8 184 8704,'-8'1'7290,"18"-3"-5999,17-4-440,1-1 0,41-19 1,48-29-181,-54 23-574,-41 21-244,2 1 0,-1 1 0,1 1 0,40-9-1,-59 17-454,1-1 0,-1 1 0,1-1 0,-1 2 0,1-1 0,0 0 0,-1 1 0,8 2 0,1 1-3643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3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9600,'0'0'214,"0"1"1,0-1 0,1 1 0,-1 0-1,0-1 1,0 1 0,1 0-1,-1-1 1,1 1 0,-1-1-1,0 1 1,1-1 0,-1 1 0,1-1-1,-1 1 1,1-1 0,-1 0-1,1 1 1,0-1 0,-1 0 0,1 1-1,-1-1 1,1 0 0,0 0-1,-1 1 1,1-1 0,0 0-1,0 0 1,22 3 1537,48-7-68,85-14 0,31-3-4561,-84 18-846,-46 5-351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39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1 449 10112,'0'0'3285,"1"-2"-1872,4-6-522,-1 1-1,0-1 1,-1 0-1,0 0 1,4-14-1,9-24-78,-9 30-729,2 0 0,-1 1 0,2 0 0,0 1 0,0 0 0,26-24 0,-15 19-125,1 1 1,1 2-1,1 0 1,31-16-1,1 5-2148,0 2 0,74-21 0,-85 33-2050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40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491 202 7040,'-1'-12'850,"2"9"-603,-1 0-1,-1 0 1,1 0 0,0 0-1,-1 0 1,0 0 0,1 0 0,-1 0-1,-2-3 1,-2-8 1082,-1 0 0,-1 0 0,0 1 0,-10-14 0,12 21-1075,0-1-1,0 1 1,-1 0-1,0 1 0,0-1 1,-1 1-1,-7-5 1,11 9-219,1 0 0,-1 0 1,0 0-1,0 0 0,1 0 1,-1 0-1,0 1 0,0-1 0,0 1 1,0 0-1,1 0 0,-1 0 1,0 0-1,0 1 0,0-1 0,0 1 1,0-1-1,1 1 0,-1 0 1,0 0-1,1 1 0,-1-1 0,-3 3 1,0 0 14,0 0 0,1 0 0,-1 1 0,-7 9 0,5-6-2,-4 5-4,2-1-1,-1 2 0,1-1 1,-9 19-1,-2 3 2,-70 122-184,68-119 160,3 0 1,-23 57-1,40-88-37,1 0 0,0 0 0,0 0 0,0 0 1,1 0-1,1 0 0,-1 0 0,1 0 0,0 1 0,2 13 0,-1-17 12,0 0-1,0 0 1,1-1 0,-1 1-1,1 0 1,0-1 0,0 1-1,0-1 1,1 1-1,-1-1 1,1 0 0,-1 0-1,1 0 1,0-1 0,0 1-1,1-1 1,-1 1-1,0-1 1,1 0 0,6 3-1,3 0 5,0-1 0,0 0-1,1 0 1,15 1-1,58 2 24,5 1 63,89 30-38,-160-32 40,-1 1 1,1 0-1,-2 2 1,1 1-1,-1 0 0,20 15 1,-7-2 460,-1 1 0,-2 2 1,0 0-1,36 46 0,-59-65-434,-1 0 0,1 1 0,-2-1 0,1 1 0,-1 0 0,0 0 0,-1 1 0,0-1 0,0 1 0,-1 0 0,0 0 0,0-1 0,-1 1 0,0 0 0,-1 0 0,0 0 0,-2 16 0,-4 8-30,-18 60 0,18-77-152,0 0-1,-1 0 0,-1-1 1,0 0-1,-1-1 1,-18 23-1,21-30 25,0 0 0,0-1 1,0 0-1,-1 0 0,0 0 0,0-1 1,-1 0-1,1 0 0,-1-1 0,0 0 1,0-1-1,0 1 0,-1-2 0,-10 4 1,16-6-2,1 1 0,-1-1 1,1 0-1,-1 0 0,0 0 1,1 0-1,-1 0 1,1 0-1,-1-1 0,1 1 1,-1-1-1,1 0 0,0 0 1,-1 0-1,1 0 1,0 0-1,-1 0 0,1 0 1,0-1-1,0 1 0,0-1 1,0 0-1,0 1 1,1-1-1,-1 0 0,1 0 1,-1 0-1,1 0 0,-1-1 1,1 1-1,0 0 0,0-1 1,0 1-1,0-4 1,-2-6 17,0-1 0,1-1 0,1 1 1,0 0-1,1-17 0,0 19 54,14-168-73,-10 146 53,23-205 291,3-47-166,-26 220-110,-2-1 0,-12-122 0,8 175-13,0-1 0,-1 1-1,-1-1 1,0 1 0,-1 0-1,0 0 1,-1 1 0,0 0 0,-1 0-1,-9-13 1,4 11-53,0 1 0,0 1-1,-1 0 1,-1 1 0,0 0 0,0 1 0,-1 1 0,0 0 0,-1 1-1,-18-7 1,28 13-125,-1 0-1,1 1 0,-1-1 1,0 1-1,0 1 0,0-1 1,1 1-1,-15 2 0,19-2-43,-1 1-1,1-1 0,0 1 1,-1 0-1,1-1 0,0 1 1,-1 0-1,1 1 1,0-1-1,0 0 0,0 1 1,0-1-1,0 1 0,0-1 1,0 1-1,1 0 0,-1 0 1,1 0-1,-1 0 1,1 0-1,0 0 0,-1 0 1,1 1-1,0-1 0,1 0 1,-1 1-1,-1 3 1,1 16-2263,1-2-1482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40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23 485 9344,'-3'-1'1268,"1"0"1,-1 1-1,1-1 1,-1 1-1,0 0 1,-3 0-1,6-1-1224,0 1 0,0-1-1,0 1 1,-1-1 0,1 1-1,0 0 1,0-1 0,0 1-1,0-1 1,0 1-1,0-1 1,0 1 0,0 0-1,0-1 1,1 1 0,-1-1-1,0 1 1,0-1 0,0 1-1,0 0 1,1-1-1,6-11 228,0 1-1,1 0 0,1 0 0,0 1 1,16-15-1,2-4-25,29-37 174,-38 42-360,2 1 0,0 1 0,1 0 1,32-23-1,-21 24-109,1 0 0,1 3 0,0 0 0,2 3 0,0 0 0,0 3 0,1 1 0,1 1 0,0 3 0,40-4 0,-70 10-337,-1 1-1,1 0 0,0 0 1,-1 1-1,1 0 0,14 4 1,-1 3-3359,-3 6-3965,-9-7 3546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4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8064,'0'-16'7984,"1"21"-7514,-1 0 0,1 0 0,0 0 0,1-1 0,3 10 0,-1-2 0,25 71-1,68 133 1,-80-187-1248,1-1 0,23 28 0,-22-33-3887,23 20 0,-29-31 1300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41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9344,'13'26'7234,"4"1"-4610,-6-10-2179,33 50 145,22 37-321,45 75-523,-31-53-3652,-62-98 1549,0-7-1680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2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1330 6784,'1'1'443,"0"0"1,0 0-1,0-1 1,0 1-1,-1 0 1,1-1-1,0 1 1,0-1-1,0 1 0,1-1 1,-1 1-1,0-1 1,0 0-1,0 1 1,0-1-1,0 0 1,0 0-1,3 0 1,-3 0-235,1 0 0,-1-1 0,1 1 0,-1-1 0,1 1 0,-1-1 0,0 0 0,1 1 1,-1-1-1,0 0 0,1 0 0,0-2 0,4-2-181,-1-2 0,1 1-1,-2 0 1,7-11 0,-8 12 496,1-2-383,-1 0 0,0 0 0,0 0-1,0 0 1,2-15 0,3-38 273,-6 47-403,1-16 13,-2 0 0,0 0 0,-2 0 0,-1 0 0,-2 0 0,-1 0 0,-1 1 0,-1 0 0,-1 0 0,-2 0 0,-1 1 0,-1 1 0,-24-41 0,-86-132-675,97 157 465,-68-110-447,-11 9 487,82 117 139,-6-9 24,-51-47-1,73 76-18,5 4-4,0 1 1,0 0-1,0 0 1,0 0-1,0 0 1,0 0-1,-1 0 1,1 1-1,0-1 1,0 0-1,-1 0 1,1 1-1,-1-1 1,1 1 0,0 0-1,-1-1 1,-2 1-1,4 0 5,0 0 1,-1 0-1,1 0 1,0 0-1,0 0 0,0 0 1,0 0-1,0 0 0,-1 0 1,1 0-1,0 0 0,0 0 1,0 0-1,0 0 0,-1 0 1,1 0-1,0 0 1,0 0-1,0 1 0,0-1 1,0 0-1,0 0 0,0 0 1,-1 0-1,1 0 0,0 0 1,0 0-1,0 1 1,0-1-1,0 0 0,0 0 1,0 0-1,0 0 0,0 0 1,0 1-1,0-1 0,0 0 1,0 0-1,0 0 0,0 0 1,0 1-1,0-1 1,0 0-1,0 0 0,0 0 1,0 0-1,0 1 0,0-1 1,0 0-1,1 9-1,0 0 0,0 1 0,1-1 0,4 13-1,35 114 110,-29-97-41,4 13 85,32 68 0,20 12-24,12 18-115,8 32-18,62 122 54,-96-204-48,4-2 0,102 131 0,23-11-37,-182-217 45,0 1-1,0-1 1,1 0 0,-1 1-1,0-1 1,1 0 0,-1 0 0,4 2-1,-4-5 11,-6-5-14,-18-24-24,1 0 0,2-2-1,-28-59 1,24 45 5,21 40 8,0 1 1,0-1 0,1 0-1,0 0 1,1 0-1,-1 0 1,1 0 0,1 0-1,0-14 1,1-1 303,10-41 1,-3 13 51,-5 30-293,2-13 120,-2 0 1,-1-56 0,-19-72 149,3 81-265,-43-140 0,37 160-181,-39-77 0,22 61-125,-87-129 0,-6 2 213,114 178 37,16 25-5,-4-6 13,0 0 1,1 0-1,0 0 0,0 0 1,-2-8-1,4 14-12,1 0-1,0-1 1,0 1-1,0 0 0,0 0 1,0-1-1,0 1 1,0 0-1,0-1 1,0 1-1,0 0 1,0 0-1,0-1 1,0 1-1,0 0 1,1 0-1,-1-1 1,0 1-1,0 0 1,0 0-1,0-1 1,0 1-1,1 0 1,-1 0-1,0 0 1,0-1-1,0 1 1,0 0-1,1 0 1,-1 0-1,0 0 1,0-1-1,1 1 1,-1 0-1,0 0 0,0 0 1,1 0-1,-1 0 1,0 0-1,0 0 1,1 0-1,-1 0 1,0 0-1,1 0 1,-1 0-1,0 0 1,0 0-1,1 0 1,-1 0-1,0 0 1,0 0-1,1 0 1,-1 0-1,0 0 1,0 0-1,1 1 1,-1-1-1,0 0 1,0 0-1,1 0 1,-1 0-1,0 1 1,0-1-1,0 0 1,1 1-1,0 0 2,7 3-14,-1 0 1,0 1-1,-1 0 0,1 1 0,-1-1 1,9 12-1,119 185 28,-29-20 96,58 102-608,-18-51-3738,-144-231 4018,16 30-1779,-17-31 1697,1 0 1,-1 0-1,1 0 0,-1 0 0,0 0 1,1 0-1,-1 0 0,0 0 0,0 0 1,0 0-1,0 0 0,0 0 0,0 0 1,0 0-1,0 0 0,0 0 0,-1 0 1,1 0-1,0 0 0,0 0 1,-1 0-1,1 0 0,-1 0 0,1 0 1,-2 1-1,-3 3-3174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2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1 283 8320,'0'0'3744,"22"-5"-1216,-4 1-1568,-4 1-65,13-17-255,0 4-64,3-20-320,-3 4-96,4-7-32,-4 8-992,0-2-383,-4 6-3393,-2 7-1632,1 4 3136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2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77 9728,'-9'4'8235,"9"-4"-8044,0 1-171,0-1 0,1 0 0,-1 0 0,0 0 0,0 1-1,0-1 1,0 0 0,0 0 0,1 0 0,-1 1 0,0-1 0,0 0 0,0 0 0,1 0-1,-1 0 1,0 0 0,0 1 0,0-1 0,1 0 0,-1 0 0,0 0 0,0 0 0,1 0-1,-1 0 1,0 0 0,0 0 0,1 0 0,-1 0 0,0 0 0,0 0 0,1 0 0,-1 0-1,14-2 296,2-3 53,0-1 0,0 0 1,24-15-1,-19 10-19,31-12-1,-45 21-301,0 0-1,0 0 0,0 1 0,0-1 0,0 1 1,0 1-1,0 0 0,15 1 0,-20-1-3,1 1 0,0 0-1,-1 0 1,1 0-1,-1 0 1,1 0 0,-1 1-1,0-1 1,0 1 0,1-1-1,-1 1 1,0 0 0,-1 0-1,1 0 1,0 0-1,0 0 1,-1 0 0,1 0-1,-1 1 1,2 3 0,2 5 115,0 2 0,-1-1 0,3 13 0,-3-10-96,18 83-18,-19-74-66,2 0-1,1 0 1,1-1-1,0 0 1,16 31-1,-21-51 24,0 0-1,0 0 1,0 0 0,0 0-1,1-1 1,-1 1 0,1-1 0,0 1-1,0-1 1,0 0 0,0 0-1,0 0 1,0-1 0,0 1-1,0-1 1,1 1 0,-1-1-1,5 1 1,4 0-1,0-1 1,0 0-1,25-2 0,-10 1-14,76 0-1821,-34 0-3290,-46 0 427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3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1 940 9472,'0'0'8709,"10"0"-8053,-5 0-520,-1-1 1,0 1-1,0-1 1,0 0-1,0-1 1,0 1-1,0-1 1,0 1-1,0-1 1,0 0-1,-1 0 1,1-1-1,3-3 1,5-4 156,0-1-1,10-14 1,-18 21-224,16-18 332,2 0-1,34-26 1,20-16 152,42-48-160,55-49-98,-77 80-599,133-85 0,10 22-3808,-225 136 2963,1 1 1,-1 1-1,1 1 0,22-6 0,0 3-3213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3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49 161 8320,'6'-51'3808,"-5"34"-3130,-1 7 14,0 0 1,1 1-1,0-1 0,1 1 0,4-14 0,-3 2 4210,-19 57-4246,3 2-645,2 1 1,2 0 0,1 0 0,-3 55-1,10-88-209,1 0-1,0 1 1,1-1 0,-1 1-1,4 10 1,-4-15 130,1 0 0,-1 0 0,1 0 1,0 0-1,0 0 0,0 0 0,0 0 1,0 0-1,0 0 0,1 0 0,-1-1 1,0 1-1,1-1 0,-1 1 1,1-1-1,0 1 0,0-1 0,-1 0 1,1 0-1,3 2 0,-1-2 36,0 0 0,0-1 0,0 1 0,1-1 0,-1 0 0,0 0 0,0 0 0,0-1 0,6 0 0,42-14 51,-28 7-6,3 0-13,-1 1 0,45-5 1,-62 11 88,0 0 1,0 1 0,0 1 0,0-1 0,0 1-1,0 1 1,0 0 0,0 0 0,-1 0 0,1 1-1,-1 1 1,9 4 0,-12-5 36,4 1 336,-1 2 1,0-1-1,0 1 0,10 8 1,-17-12-382,1 0 0,0-1 0,-1 1 0,1 0 0,-1 0 0,0 0 0,0 0 0,0 0 0,0 0 1,0 1-1,0-1 0,0 0 0,-1 0 0,1 1 0,-1-1 0,0 0 0,1 1 0,-1-1 0,0 0 1,-1 1-1,1-1 0,0 1 0,-1 3 0,-1-1-250,-1 1-1,1 0 1,-1-1-1,0 0 1,0 1 0,0-1-1,-1-1 1,0 1-1,0 0 1,0-1 0,-1 0-1,1 0 1,-9 6 0,4-4-1015,0-1 1,0 0-1,0-1 0,-1 1 1,0-2-1,0 1 1,-11 1-1,6-4-2922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22 392 8704,'-2'-2'528,"0"1"0,-1-2 1,1 1-1,0 0 0,1 0 0,-1-1 1,0 1-1,-1-3 0,3 3-346,-1 0-1,1 0 1,-1 1-1,1-1 1,0 0-1,0 0 1,0 0-1,0 1 1,0-1-1,0 0 1,0 0-1,1 0 1,-1 1-1,1-1 1,0-2-1,6-14 315,1 0-1,0 1 1,1-1-1,21-27 1,-8 15 148,41-41-1,-49 58-490,1 0 0,0 1-1,0 0 1,1 1 0,1 1-1,24-11 1,-29 15-18,0 1 0,0 1 0,1 0 0,0 1 0,0 0 1,0 1-1,0 1 0,0 0 0,0 0 0,17 2 0,-22 0 17,0 1-1,0 0 1,0 0-1,0 0 1,-1 1-1,1 0 1,-1 0 0,0 1-1,0 0 1,11 9-1,-10-6 18,0 0 0,0 0 0,-1 1 0,0 0 0,-1 1 0,0 0 0,8 14 0,-6-7-39,-1 1-1,-1 0 1,0 0-1,-1 1 1,-1-1-1,0 1 1,-2 0-1,0 0 1,-1 29-1,-4 3-81,-2 0-1,-19 77 0,-38 96-12,-10 46-169,66-236 87,-2 41 1,7-61 26,1-1-1,0 1 1,1 0 0,0 0 0,2-1 0,3 16 0,-4-23 7,0 0 1,0 0-1,1-1 1,-1 1 0,1 0-1,0-1 1,1 0 0,-1 0-1,1 0 1,-1 0 0,1 0-1,0-1 1,1 1 0,-1-1-1,1-1 1,-1 1-1,1 0 1,0-1 0,0 0-1,0 0 1,0-1 0,7 2-1,1 0 11,-1-1-1,1-1 0,-1 0 0,1-1 0,-1 0 1,1-1-1,-1-1 0,20-4 0,57-18 14,46-10 0,-59 23-735,-1 3 0,98 3 1,-149 5-229,-6 0-1246,1 0 0,-1-1 0,33-6 0,-33 3-2164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4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87 171 8448,'26'-33'3941,"-21"27"-3716,1-2 1270,1-1 1,10-19 0,-16 26-1299,1-1 0,-1 1 0,0-1-1,0 1 1,0-1 0,-1 0 0,1 0 0,-1 1 0,1-1 0,-1 0 0,0 0 0,0 1 0,0-1 0,0 0-1,-1 0 1,1 0 0,-1 1 0,-1-5 0,1 5-91,0 1 0,0-1 0,-1 1 0,1-1 0,0 1 0,-1-1 0,1 1 1,-1 0-1,0 0 0,1 0 0,-1 0 0,0 0 0,0 0 0,-2-1 0,-27-6 410,25 7-474,0 0 0,0 0 0,0 0 0,-12 1 0,16 1-47,0-1 1,0 0 0,0 1-1,0-1 1,1 1-1,-1 0 1,0 0 0,0-1-1,0 1 1,1 0 0,-1 1-1,1-1 1,-1 0 0,1 0-1,-1 1 1,1-1-1,-1 1 1,1-1 0,-2 4-1,0 1-12,0 1-1,0 0 1,1 0 0,0 0-1,0 0 1,0 0-1,1 1 1,0-1 0,0 14-1,7 68-94,-6-84 105,1 4-14,1 1-1,0 0 1,0-1-1,1 0 1,0 1 0,0-1-1,8 12 1,-9-17 18,0 0 0,1 0 0,-1-1-1,1 1 1,0-1 0,0 0 0,0 0 0,1 0 0,-1 0 0,1 0 0,-1-1 0,1 1 0,0-1 0,0 0 0,0 0 0,0-1 0,1 1 0,5 0 0,-2-1-90,0 0 0,1-1 1,-1 0-1,1 0 0,-1-1 1,0 0-1,1-1 0,-1 0 1,0 0-1,0-1 0,0 1 1,0-2-1,-1 1 1,14-10-1,1-2-1632,0-1 1,-2-1-1,27-27 1,-19 16-2585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5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17 11136,'-19'-14'3594,"19"14"-3546,0-1 0,0 1 0,0 0 0,0 0-1,-1 0 1,1 0 0,0-1 0,0 1 0,0 0 0,-1 0-1,1 0 1,0 0 0,0 0 0,-1 0 0,1 0 0,0 0-1,0 0 1,-1 0 0,1 0 0,0-1 0,0 1 0,-1 1-1,1-1 1,0 0 0,0 0 0,0 0 0,-1 0 0,1 0-1,0 0 1,0 0 0,-1 0 0,-2 1 147,1 0-1,0 0 1,-1 0-1,1 1 1,0-1 0,-1 1-1,1-1 1,0 1 0,0 0-1,0-1 1,0 1 0,1 0-1,-1 0 1,0 1 0,1-1-1,0 0 1,-1 0 0,1 1-1,0-1 1,0 1 0,-1 2-1,-1 10 75,0 0 0,1 0 0,0 0 0,1 0 0,2 19 0,0-8-62,2 1 0,9 33 0,-8-42-119,2 0 0,12 28 0,-13-37-74,-1 0 0,1 0 0,1-1 0,-1 1 0,1-1 0,13 12 1,-15-17-8,0 0 0,0 0 0,0 0 1,1 0-1,-1-1 0,1 0 0,0 0 1,0 0-1,0-1 0,-1 0 1,1 1-1,10-1 0,-3 0-3,1-1 1,-1 0-1,23-5 1,-16 2-197,0-1 0,-1-1 0,1-1 0,-2 0 0,32-16 0,-37 15-472,0 0 1,-1 0-1,0-1 1,-1-1-1,1 0 1,-2 0 0,1-1-1,-1 0 1,11-17-1,7-14-3954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5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99 9984,'-5'5'5159,"9"-4"-2253,10-4-1686,226-82-1695,-228 81-689,1 1 0,-1 0 0,14-1 0,2 1-3150</inkml:trace>
  <inkml:trace contextRef="#ctx0" brushRef="#br0" timeOffset="1">232 693 8960,'13'-4'4064,"23"-16"-2752,-31 20 64,17-12-449,-4 0-63,12-15-512,-3 3-128,5-7-160,-5 2-64,4-2 32,-8 4-672,2-5-224,-2 8-543,8-7-225,-4 7-2528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6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 1080 7808,'-3'-4'789,"0"1"0,0 0 1,0 0-1,-1 0 1,1 0-1,-1 0 0,0 1 1,0 0-1,-4-2 0,-40-14 806,32 13-828,14 5-716,0-1-1,0 0 1,0 1-1,0 0 1,-1-1-1,1 1 1,0 0-1,0 0 1,0 0-1,-1 0 1,1 1-1,0-1 1,0 1-1,0-1 1,0 1-1,0 0 1,-1 0-1,1 0 1,1 0-1,-1 0 1,0 0-1,0 0 1,0 1-1,1-1 1,-1 0-1,0 1 1,1 0-1,0-1 1,-3 5-1,0 1-65,0 0-1,0 0 1,1 1 0,-1 0-1,2 0 1,-1 0 0,0 8-1,-2 8 15,2 1-1,1 0 0,1-1 0,0 1 1,2 0-1,2 0 0,0-1 0,10 40 0,-11-57 6,1 1 0,0-1-1,0 0 1,0 0 0,1 0-1,0 0 1,1-1-1,0 1 1,0-1 0,0 0-1,0-1 1,1 1-1,0-1 1,0 0 0,1 0-1,-1-1 1,1 0 0,0 0-1,0-1 1,0 0-1,1 0 1,-1 0 0,1-1-1,-1 0 1,1-1 0,0 0-1,8 1 1,-12-3 41,0 1 0,0-1 0,1 1 0,-1-1 0,0 0-1,0-1 1,0 1 0,0-1 0,-1 0 0,1 0 0,0 0 0,-1 0 0,1 0 0,-1-1 0,0 0 0,0 0 0,0 0 0,0 0 0,0 0 0,-1 0 0,0-1 0,1 1 0,2-7 0,1-3 27,0-1 1,-1 0 0,0 1-1,-2-2 1,4-16-1,-3 12-66,-2 1-1,0-1 0,-1 1 1,0-1-1,-2 0 0,0 1 1,-1-1-1,-1 1 0,-1-1 1,-1 1-1,-10-28 0,-74-183 17,69 182-107,-73-156-353,-70-86 155,-56-1-53,180 247 240,32 39 44,6 4 52,1 0-1,0 1 1,0-1 0,0 0 0,0 0-1,0 0 1,0 0 0,-1 0 0,1 0-1,0 0 1,0 0 0,0 1 0,0-1-1,0 0 1,0 0 0,0 0-1,0 0 1,0 0 0,0 1 0,0-1-1,-1 0 1,1 0 0,0 0 0,0 0-1,0 0 1,0 1 0,0-1-1,0 0 1,0 0 0,0 0 0,0 0-1,0 0 1,1 1 0,-1-1 0,0 0-1,0 0 1,0 0 0,0 0-1,0 0 1,0 1 0,0-1 0,0 0-1,5 11 1,-1 0 0,1-1 0,8 13 0,81 134 48,-24-8-130,-60-126 74,27 58 85,84 137 0,-43-99-210,141 163 0,-206-267-118,43 45-1415,-49-53 857,0-1 0,0 0 1,1-1-1,0 0 0,0 0 0,12 5 0,4-1-3105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7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0 274 8832,'31'41'4128,"-1"-2"-3072,-27-36-829,0 1 0,0 0 0,0 1 1,-1-1-1,1 0 0,2 9 1,1 1 159,62 155 2171,-51-122-2231,30 85 947,36 90 1255,-66-175-1473,-16-45-827,-6-14-133,1 1-79,1 0 0,-3-19 0,-6-21 39,-55-183-115,-9-55-287,70 258 394,-18-104-32,23 117-88,-1 1 0,2-1 0,1 1 0,0-1 0,6-29 0,-5 40 42,0-1 1,0 1-1,1 0 1,0 0-1,6-9 1,-8 13 29,1 1 0,-1-1 1,1 1-1,0 0 0,0 0 1,0 0-1,0 0 1,1 0-1,-1 0 0,0 0 1,1 1-1,-1 0 0,1-1 1,0 1-1,-1 0 1,5-1-1,-5 1 1,-1 1 0,1 0 0,0 0 0,-1 0 0,1 0 0,-1 0 0,1 1 0,0-1 0,-1 0 1,1 1-1,-1-1 0,1 1 0,-1 0 0,1-1 0,-1 1 0,0 0 0,1 0 0,-1 0 0,0 0 0,1 0 0,-1 0 0,0 0 0,0 0 0,0 1 0,0-1 0,0 0 0,0 0 1,0 3-1,4 2-5,167 214-71,-122-152 136,62 110 1,11 45-808,-46-72-3826,-63-119 1629,-4-4-1601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7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9472,'4'-10'4384,"5"-14"-1984,-4 12-1665,-1 3-95,10-6-352,-5 3-192,13-5-64,-4 7-192,9-2-32,-4 3-896,7 9-415,-3 0-2465,9 9-1664,-9-2 2368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7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0 817 7552,'5'0'6661,"11"-1"-3808,9-5-1972,0 0 1,-1-2-1,40-19 0,-49 20-706,-1-1 0,-1 0 0,0-1 0,0 0-1,-1-1 1,15-16 0,24-20 148,230-185 162,-185 158-653,123-71 0,-211 139 119,188-106-1434,-166 96 165,0 2 0,1 1 0,1 1 0,61-12 0,-48 15-2927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8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396 550 7424,'0'0'259,"0"-1"0,0 1 1,-1-1-1,1 1 0,0-1 0,0 1 1,-1-1-1,1 1 0,0-1 1,-1 1-1,1 0 0,0-1 0,-1 1 1,1 0-1,-1-1 0,1 1 0,-1 0 1,1-1-1,-1 1 0,1 0 1,-1 0-1,1 0 0,-1-1 0,0 1 1,-11-8 1204,10 6-1303,0 0 0,0-1 0,1 1 0,-1 0 0,-1 0-1,1 0 1,0 0 0,0 1 0,-1-1 0,1 1 0,-1-1 0,0 1 0,1 0-1,-1 0 1,0 0 0,0 0 0,1 1 0,-1-1 0,0 1 0,0 0-1,0-1 1,0 1 0,0 1 0,-3-1 0,2 1-78,-1 0 0,1 1 0,-1-1 0,1 1 0,-1 0 0,1 1 0,0-1 0,0 0 0,0 1 0,0 0 0,1 0 0,-1 0 0,-5 7 0,4-3-64,-1 1-1,1-1 1,0 1 0,1 1 0,0-1-1,0 1 1,1-1 0,0 1-1,1 0 1,0 0 0,-2 12 0,3-5-26,0-1 1,0 1 0,2 0-1,0-1 1,5 28 0,-2-29 0,0-1 0,0 1 1,1-1-1,1 0 0,0 0 1,0-1-1,11 14 0,-11-18-13,0 0-1,0-1 0,1 1 1,0-1-1,1-1 0,-1 1 1,1-1-1,0-1 1,1 1-1,15 6 0,-21-11 37,-1 0-1,1 0 1,0 0-1,-1-1 0,1 0 1,0 1-1,-1-1 1,1 0-1,0 0 1,-1 0-1,1-1 0,0 1 1,-1-1-1,1 1 1,0-1-1,-1 0 1,1 0-1,-1 0 0,1 0 1,-1 0-1,0-1 1,3-1-1,-2 1 22,-1-1-1,1 1 1,-1-1 0,1 1 0,-1-1-1,0 0 1,0 0 0,0 0-1,0 0 1,-1 0 0,1 0-1,-1 0 1,0-1 0,0 1-1,0-1 1,0 1 0,0-4-1,0-19 10,-4-29 0,2 34-45,0-5 18,-1 1-1,-2 0 0,0 0 0,-2 0 0,-1 1 1,0-1-1,-2 2 0,-1-1 0,-17-29 0,-92-136-381,-88-121-6,204 307 341,-15-19-89,18 22 115,0-1 1,0 1-1,0 0 0,-1-1 0,1 1 0,0 0 0,-1-1 0,1 1 0,0-1 0,-1 1 0,1 0 0,0 0 1,-1-1-1,1 1 0,-1 0 0,1 0 0,-1-1 0,1 1 0,0 0 0,-1 0 0,1 0 0,-1 0 0,1 0 1,-1 0-1,1 0 0,-1 0 0,1 0 0,-1 0 0,1 0 0,-1 0 0,1 0 0,-1 0 0,1 0 0,-1 0 1,1 1-1,-1-1 0,1 0 1,0 1-1,-1-1 0,1 1 0,0-1 0,0 0 0,-1 1 0,1-1 0,0 0-1,0 1 1,0-1 0,0 1 0,0-1 0,0 1 0,0-1 0,0 1 0,0-1 0,0 0 0,0 1 0,0-1 0,0 1 0,0 0 0,1 4-19,0 1-1,0-1 0,1 1 0,0-1 1,0 1-1,0-1 0,1 0 0,2 5 1,22 29-68,41 45 0,-24-31-1498,57 88 1,-8-9-2152,-72-105 2765,1-1 0,44 39 0,-25-31-2633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9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218 788 7936,'2'0'316,"0"-1"-1,0 0 1,0 0 0,0 0 0,0 0 0,0 0 0,0 0 0,0-1 0,-1 1-1,1 0 1,-1-1 0,1 0 0,-1 1 0,1-1 0,-1 0 0,0 0-1,0 1 1,0-1 0,0 0 0,0 0 0,0 0 0,-1 0 0,1-1-1,0-2 1,1-5 321,-1-1 0,0 1 0,0-17 0,-1 25-655,-1-14 328,0 0 0,-1 0 0,-1 0-1,0 1 1,-1-1 0,-1 1 0,-9-21 0,-6-5-120,-30-46 0,38 66-190,0-1-1,2-1 1,-14-43 0,6 15-58,-62-178 175,88 271-90,-5-34-21,0 0 1,1 0-1,0 0 1,0-1-1,10 14 1,-7-11-3,116 142 53,-77-99-93,-11-11-69,74 90-461,-79-92-1589,32 57 0,-51-76-64,-2-1-1839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19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1 401 8960,'0'-12'4192,"4"0"-1664,1 5-1537,-1-2-31,10-11-96,4 5 0,18-13-480,-9 4-224,22-15-96,-10 3-160,11-3 0,-10 7-736,-1-4-320,-3 5-671,-4-2-225,-5 6-2304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5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2 9472,'-1'0'584,"1"0"-292,-1-1 1,1 1-1,0 0 0,-1 0 0,1 0 1,-1 0-1,1 0 0,0 0 0,-1 0 1,1-1-1,-1 1 0,1 0 0,0 0 1,-1 0-1,1 1 0,-1-1 0,1 0 1,0 0-1,-1 0 0,1 0 1,-8 7 2467,-4 17-2099,9-16 278,-5 10-459,2 1 0,0-1 0,-5 24 0,-5 61 284,9-55-627,-8 62-64,-22 124-871,35-221-253,-1 22 0,3-23-6169,0-19 3396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2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2949 8320,'-4'-14'1125,"3"11"-642,0 0-1,0-1 0,0 1 0,1 0 1,-1-1-1,1-5 0,8 16 1001,8 10-622,0-1 1,19 14 0,-5-3-520,-20-18-213,-1 1 0,-1 0 0,0 0-1,0 1 1,-1 0 0,11 20-1,-5-6 65,171 312 1406,-120-218-1385,120 244 214,-107-206-323,187 377 237,-98-219-252,38 85 60,-114-202-158,46 100 58,-134-295-47,9 21-23,1-1 1,1-1 0,28 37 0,-35-52 29,1-1 1,1 1-1,-1-2 1,1 1-1,0-1 1,0 0 0,0 0-1,1-1 1,0-1-1,-1 1 1,1-1-1,13 2 1,-2-1 25,0-1 1,0 0 0,1-2-1,33-2 1,-13-4 69,0-2 1,0-2-1,54-19 1,-56 16-37,117-44 87,-56 17-101,-66 26-37,338-120 261,-184 72-220,296-101-8,206-94 124,-53 61-38,-365 127-21,41-11-84,-137 32-63,192-58-26,135-62 115,-277 92-26,153-48-119,-104 34 53,-38 11-89,-139 47-69,-2-4 0,-2-4 0,-1-5 0,105-66 0,-183 101 191,-12 8 19,0-1 0,0 1 1,0-1-1,0 0 1,0 0-1,0 0 0,0 0 1,-1-1-1,1 1 0,-1-1 1,0 0-1,0 1 1,0-1-1,0 0 0,2-4 1,-4 5-20,0 1 0,0-1 0,0 1-1,0-1 1,0 0 0,0 1 0,-1-1 0,1 1 0,0-1 0,-1 1 0,1-1 0,-1 1 0,0 0 0,0-1 0,1 1 0,-3-2 0,-18-23-193,15 19 189,-97-110-28,86 97 32,2-1 0,-25-41 0,-16-50 0,41 81 0,-151-386-115,67 154 102,9 47 13,-29-72 11,-92-315 7,134 371-41,-10-5 28,-49-87-12,90 218-66,-112-252-172,134 305 207,-57-119-237,61 134 239,-2 1 0,-36-46-1,52 76 38,0 0-1,0 0 0,-1 1 0,0 0 1,0 0-1,0 1 0,-1 0 0,0 0 1,0 1-1,0 0 0,0 0 0,-1 1 1,1 0-1,-1 0 0,0 1 0,0 0 0,0 1 1,0 0-1,0 0 0,0 1 0,-11 1 1,-122 15-28,-89 27 544,-37 10-330,-98 36 266,67 3-308,260-79-135,-386 133-47,204-56 31,-88 69 6,-512 309 48,-263 189-96,440-313-410,-21-47-1510,255-133-870,-3-32-3060,185-73 1733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32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96 6912,'-13'-34'4138,"-2"28"924,15 6-4978,0 0 0,-1 0 0,1 0 1,0 1-1,0-1 0,0 0 0,0 0 1,0 0-1,-1 0 0,1 1 0,0-1 1,0 0-1,0 0 0,0 0 0,0 1 1,0-1-1,0 0 0,0 0 0,0 0 1,0 1-1,0-1 0,0 0 0,0 0 1,0 0-1,0 1 0,0-1 1,0 0-1,0 0 0,0 0 0,0 1 1,0-1-1,0 0 0,0 0 0,0 0 1,1 1-1,-1-1 0,0 0 0,0 0 1,0 1-1,7 14-404,-3-6 661,5 14 28,10 45-1,-1-3-6,3-6 138,48 92 1,44 46 45,135 147 696,-185-261-746,-49-66-317,58 86 693,-70-101-781,-1 0-1,1 1 1,0-1 0,0 0-1,0 0 1,0 0 0,3 2-1,-5-21 156,-5-170-50,1 56-104,-2-61-122,-1-177-42,7 179-386,0 64-4625,0 126 4991,0 0-1,0 0 1,0 0 0,0 0-1,0-1 1,0 1 0,0 0-1,0 0 1,0 0-1,0 0 1,0-1 0,0 1-1,0 0 1,0 0 0,0 0-1,0 0 1,0 0-1,0-1 1,0 1 0,0 0-1,0 0 1,0 0 0,1 0-1,-1 0 1,0 0 0,0-1-1,0 1 1,0 0-1,0 0 1,0 0 0,1 0-1,-1 0 1,0 0 0,0 0-1,0 0 1,0 0 0,0 0-1,1 0 1,-1 0-1,0 0 1,0 0 0,0 0-1,0 0 1,1 0 0,-1 0-1,0 0 1,0 0 0,0 0-1,1 0 1,8 5-3313,-8-5 3226,15 11-3917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32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60 11392,'-4'3'6580,"4"-3"-6433,5 1 1301,46-17-618,80-16-1,-101 27-989,33-5 511,-55 9-1310,-1 1-1,0 0 0,12 2 0,-10 1-1738,0 4-1718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32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10752,'13'-2'6927,"14"0"-4121,-9-1-2277,-1 0 0,0-1 0,0-1 0,21-9 0,-22 6-490,33-10-1,-43 17-547,0 0 0,-1 0 0,1 0 0,0 0 0,0 1 0,-1 0 0,1 0 0,0 1 0,11 2 0,1 1-2131,4-1-1861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46 7040,'-3'-14'1689,"-2"-4"1928,4 5 1807,15 18-3792,-7 4-1363,1 1 0,-1-1 0,-1 1 0,0 0 0,0 0 0,7 19 0,-5-10-83,104 224 881,-62-117-699,-2-4-261,-45-117-134,-2-3-22,0 0 0,-1 0 0,1 0 0,0 0 0,0 0-1,-1 0 1,0-1 0,1 1 0,-1 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33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1 274 8448,'10'4'7917,"3"0"-4661,26-7-2150,0-1 1,0-2 0,62-17 0,-68 15-862,78-20 190,-1-4 1,183-82-1,-150 55-2493,-141 58 1790,14-3-2105,-6 9-2282,-2 2-262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34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7 120 9728,'-2'-2'1322,"-2"-5"4632,10-3-4585,-5 9-1556,6-6 389,0 0 0,0 1 1,1 0-1,-1 0 0,1 0 0,1 1 0,-1 1 0,1-1 0,0 2 1,0-1-1,14-3 0,12-2 413,59-7-1,-91 16-589,39-5 994,49 2-1,-89 3-953,-1 0 0,1 0-1,-1 0 1,1 0-1,-1 0 1,1 0 0,-1 1-1,1-1 1,-1 1 0,1-1-1,-1 1 1,0-1-1,1 1 1,-1 0 0,0 0-1,1 0 1,-1 0 0,0 0-1,0 0 1,2 1-1,-2 0-16,0 0-1,-1-1 0,1 1 1,0 0-1,-1 0 0,1 0 0,-1 0 1,1 0-1,-1-1 0,0 1 1,0 0-1,0 0 0,0 0 0,0 2 1,-2 7 6,0-1 0,-1 1 1,0-1-1,-8 16 0,10-23-61,-1 1 26,-2 5-48,0 0 0,1 1 0,0-1 0,1 1-1,-2 11 1,4-19-10,0 0 0,0 1 0,0-1 0,0 0 0,0 1 0,1-1 0,-1 1 0,1-1 0,-1 0 0,1 0 0,0 1 0,0-1 0,0 0 0,0 0 0,0 0 0,1 0 0,-1 0 0,1 0 0,-1 0 0,1-1 0,0 1 0,-1 0 0,1-1 0,0 1 0,0-1 0,0 0 0,3 1 0,61 27 87,-43-21-111,24 14-1,-40-18 63,0 0 0,1 1 0,-1 0 0,-1 1 0,1-1 1,10 14-1,-12-13 284,0 0 0,-1 0 1,0 1-1,0-1 0,4 11 0,-7-14-167,0 0 0,0 1 0,0-1 0,0 1 0,-1-1 0,1 1 0,-1-1 0,0 0 0,0 1 0,-1-1 0,1 1 0,-1-1 0,1 1 0,-3 4 0,-1 1-109,0 1 0,0-1 0,-1 0 0,-1 0 0,1-1 0,-2 0 0,1 0 0,-1 0 0,0-1 0,0 1 0,-1-2 0,-13 10-1,4-5-884,-1-1 0,0 0 0,0-2 0,-1 0 0,-26 7 0,27-11-953,18-4 1642,0 0 0,-1 0 1,1 0-1,-1 1 0,1-1 0,-1 0 1,1 0-1,-1 0 0,1 0 0,0 0 0,-1 0 1,1 0-1,-1 0 0,1 0 0,-1 0 1,1 0-1,-1-1 0,1 1 0,0 0 1,-1 0-1,1 0 0,-1-1 0,1 1 0,0 0 1,-1 0-1,1-1 0,-1 1 0,1 0 1,0-1-1,0 1 0,-1-1 0,4-7-4509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35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5 411 8320,'-5'-5'9383,"5"5"-9154,4-13 2139,10-9-1890,-3 9-174,2 1 0,-1 0-1,19-13 1,5-4-74,23-25 22,49-41 136,-88 80-296,0 0 0,1 2 0,40-20 0,-30 20-19,51-14 0,-66 23-86,1 0 0,0 1 0,1 1-1,31 0 1,-43 3 12,0-1 0,0 1 0,-1 0 0,1 0 0,0 1 0,-1 0 0,1 0 1,-1 0-1,1 0 0,-1 1 0,0 0 0,0 0 0,0 1 0,0-1 0,4 6 0,-3-3-232,-1 0 0,0 1-1,0 0 1,0 0 0,-1 0 0,0 1 0,0-1 0,-1 1 0,5 16 0,-7-20-398,8 35-1097,-9-20-2015,0-17 2816,-1-1-1,1 1 0,0-1 0,-1 1 0,1-1 0,-1 1 0,0-1 0,1 0 0,-2 3 0,-6 1-2672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35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7936,'3'9'9863,"12"47"-8436,-5-19-1010,16 65 62,63 241-31,-88-340-519,15 40-86,-15-40-223,1 0 0,-1-1 1,0 1-1,1-1 1,0 1-1,0-1 1,0 1-1,0-1 1,0 0-1,0 0 1,0 0-1,4 2 1,-1-5-1904,-1-6-1530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36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8448,'0'10'994,"0"-1"0,1 0-1,0 0 1,1 0 0,0 0 0,0 0 0,1 0 0,0 0 0,0 0 0,8 11 0,59 93 1898,-43-72-2440,31 60 1,0 30-464,21 42-3061,-67-149 1973,22 39-3321,-8-26-108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5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8960,'-9'3'8438,"14"0"-5271,5 1-3653,1 1 871,0 0-1,-1 1 0,1 0 1,-1 1-1,14 12 0,45 47 961,-27-26-958,36 27-161,136 90 1,-54-34-389,-97-67-3281,-62-55 3168,0-1 0,-1 1 0,1 0 0,0-1 0,0 1-1,0 0 1,-1-1 0,1 1 0,0-1 0,0 1 0,0-1 0,0 0 0,0 1 0,0-1 0,0 0 0,0 0 0,0 0 0,0 0 0,0 0 0,0 0 0,0 0 0,0 0 0,0 0 0,0 0 0,0 0 0,0-1 0,1 1 0,11-6-3901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56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56 6272,'-1'-2'257,"0"1"-1,1 0 1,-1-1 0,0 1 0,1 0-1,-1-1 1,0 1 0,0 0 0,0 0-1,0 0 1,0 0 0,0 0 0,0 0-1,-3-1 1,-3-4 1124,6 5-996,-1 0 0,1-1-1,0 1 1,0-1 0,0 1 0,0-1 0,0 0 0,0 1 0,1-1 0,-1 0 0,0 0 0,1 0 0,-1 1 0,1-1 0,0 0 0,0-3 1317,4 10-1121,2 7-151,0 1 1,7 21-1,-2-3-174,-4-14-158,81 180 492,-87-195-551,0 0 0,1-1 0,-1 1 0,1 0 0,-1-1 0,1 1 0,0-1 1,-1 1-1,1-1 0,0 0 0,0 0 0,0 0 0,0 0 0,0 0 0,0-1 1,0 1-1,1 0 0,-1-1 0,0 0 0,0 1 0,0-1 0,1 0 0,2 0 0,-1-1 12,1 1 0,-1 0-1,0-1 1,1 0 0,-1 0-1,0 0 1,1-1 0,-1 0-1,0 1 1,0-1 0,3-3-1,85-72 660,-25 20-630,-4 2-502,-63 54 325,1 1 0,-1 0 0,1-1 1,-1 1-1,1 0 0,-1 0 0,1-1 0,-1 1 0,1 0 0,-1 0 0,1 0 0,-1 0 0,1 0 0,0-1 0,-1 1 0,1 0 0,-1 0 0,1 0 1,-1 1-1,1-1 0,-1 0 0,1 0 0,0 0 0,-1 0 0,1 0 0,-1 1 0,1-1 0,-1 0 0,1 1 0,-1-1 0,0 0 0,1 1 0,0-1 0,4 3-2212,3 1-2965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58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455 932 7040,'18'15'6160,"-18"-30"-1990,-1 7-3788,1 0 1,-2 0-1,1 0 0,-1 0 1,0 0-1,-1 0 0,0 1 1,0-1-1,-1 1 0,1 0 1,-2 0-1,-4-7 0,-5-4-2,0 1 0,-1 1 1,-21-18-1,7 5-297,1 0 1,1-1 0,2-2 0,-39-64-1,22 21-92,-40-101 0,74 159 9,-29-79-128,34 85 123,0 0-1,0 0 1,1 0-1,1 0 1,0 0 0,1-23-1,0 32 2,1 0 0,-1-1 0,1 1 0,-1-1 0,1 1 0,0 0-1,0-1 1,0 1 0,0 0 0,0 0 0,1 0 0,-1 0 0,1 0 0,-1 0 0,1 0-1,0 1 1,2-3 0,-1 2-10,1-1 0,0 1 0,0 0-1,0 0 1,0 1 0,0-1 0,0 1 0,0 0-1,5 0 1,6-1-26,0 1 0,0 1 0,0 0 0,24 5 0,-15-2-133,0 2 1,0 0-1,0 2 0,-1 0 0,0 2 1,0 1-1,-1 0 0,0 2 0,30 21 0,-29-9-3837,-14-15 1141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5:58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23 136 7808,'-18'-5'10671,"13"-3"-8793,6 6-1779,-1 0 0,0 0 0,1 0 1,0 0-1,-1 0 0,1 1 0,0-1 1,0 0-1,0 0 0,0 1 0,0-1 1,0 0-1,1 1 0,1-2 0,23-21 418,-22 21-437,5-4-14,1 1-1,0 0 1,1 0-1,-1 1 1,13-4-1,4 0 197,27-6 0,-49 14-56,0 0 0,-1 0-1,1 0 1,0 1-1,-1 0 1,1 0 0,0 0-1,8 2 1,-12-2-155,0 1-1,0-1 1,1 1 0,-1-1 0,0 1-1,0 0 1,0-1 0,0 1 0,0 0-1,0 0 1,0 0 0,0 0 0,0 0-1,0 0 1,0 0 0,0 0 0,-1 0-1,1 0 1,0 0 0,-1 1-1,1-1 1,-1 0 0,0 0 0,1 1-1,-1-1 1,0 0 0,0 1 0,0-1-1,0 0 1,0 1 0,0-1 0,0 0-1,0 1 1,-1 2 0,-2 11 22,0-1 0,-8 22 0,7-22-84,0-1 1,0 1-1,-1 17 0,3-15-123,2 28 1,0-40 83,0 0 1,1 0 0,-1 0 0,1 0 0,0 0 0,0 0-1,1-1 1,-1 1 0,1 0 0,0-1 0,0 1-1,4 5 1,-5-8 40,0 0 0,1 0-1,-1 0 1,0 0 0,1-1-1,-1 1 1,1 0 0,-1-1 0,1 1-1,-1-1 1,1 1 0,-1-1-1,1 0 1,-1 1 0,1-1 0,2 0-1,30-4-167,-9 2 112,-24 2 66,9-1 100,-1 1 0,1 0 0,0 1 1,-1 1-1,1-1 0,-1 1 1,15 6-1,-22-8-46,-1 1 1,1 0-1,-1-1 0,0 1 1,0 0-1,1 0 0,-1 0 1,0 0-1,0 0 0,0 1 1,0-1-1,0 0 0,0 0 1,-1 1-1,1-1 1,0 0-1,-1 1 0,1 1 1,0 0 24,0 0 1,-1 0-1,1 0 0,-1 0 1,0 0-1,0 0 1,0 0-1,-1 5 1,-1 3 45,-1-1-1,0 0 1,-1 0 0,-6 13 0,1-6-192,-1-1 0,0-1 0,-1 0 0,-16 16-1,23-27-215,1 0 0,-2-1-1,1 0 1,0 0-1,-6 3 1,8-4-163,-1-1 0,1 0 0,0 0 0,0 0 0,0 0 0,-1-1 0,1 1 0,0-1 0,-1 1 0,1-1 0,-1 0-1,1 0 1,-4 0 0,5 0 178,1 0 0,-1-1 0,1 1 0,-1 0 0,1 0 0,-1-1 0,1 1-1,-1 0 1,1-1 0,0 1 0,-1-1 0,1 1 0,-1 0 0,1-1 0,0 1 0,-1-1-1,1 1 1,0-1 0,0 1 0,-1-1 0,1 1 0,0-1 0,0 1 0,0-1-1,0 1 1,-1-1 0,1 0 0,0 1 0,0-1 0,0 1 0,0-1 0,0 1 0,1-1-1,-1 0 1,0-14-4383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07.77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37 108 7296,'-36'-34'15416,"36"29"-15153,18 5 1236,-8 0-1108,13 0 216,43-5 0,-42 2-341,26 1 1,-25 2 10,41-7 1,-2-3 58,88-4 0,-64 6-173,-45 4-58,70 1 0,41 7-30,46 1-3,-30-2-16,-86-2-56,66 6 11,-37 3 4,146-7 0,-143-4 157,-74 1-200,1 2 0,47 8-1,-42-4 17,0-3 0,72-3 0,-48-2 21,2 3 30,82-2-51,-136-2 48,-1 0 0,28-9 1,3 0-18,-38 10-41,0 1 0,0 0 0,22 3 0,0-1-7,-18-1 88,92-4-129,-44 1 159,-43 3-69,33-4-1,-35 2-8,1 1 0,32 2 0,-10 0-167,-37-1-134,0-1 0,0 0 0,0 0 0,-1 0 0,9-4 0,-5 3 111,2 1-200,-9 1 380,-1 0 0,1 0 0,-1 0 0,1 0 1,0 0-1,-1 0 0,1 0 0,-1 0 0,1-1 1,0 1-1,-1 0 0,1 0 0,-1 0 0,1-1 1,-1 1-1,1 0 0,0-1 0,1 0-6,1 0 1,-1 0-1,0 0 0,0 1 1,1-1-1,-1 1 0,0 0 0,1 0 1,-1 0-1,0 0 0,1 0 0,-1 0 1,0 0-1,1 1 0,-1-1 0,0 1 1,4 1-1,3 0-7,-7-2 18,0 1 1,-1-1 0,1 0-1,0 1 1,-1-1-1,1 1 1,-1-1-1,1 1 1,1 1-1,7 1-6,-9-3 1,0 0-1,0 0 1,0 0 0,0 1 0,0-1 0,0 0 0,-1 1 0,1-1-1,0 1 1,0-1 0,0 1 0,1 0 0,0 1-4,0-1-1,0 0 1,0 0 0,0 0 0,1 0-1,-1-1 1,0 1 0,1-1-1,-1 1 1,0-1 0,5 1 0,33-2 46,-17-1-47,30 2-1884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09.02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7 464 7168,'-6'-7'13119,"117"-3"-10813,-71 5-1950,196-38 1147,-3-18-758,-149 38-593,-46 13-71,464-114 766,362-3-287,-56 83-560,-659 39 563,-76 2-1601,1 2-4765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12.12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0 116 9344,'4'26'7870,"-1"-24"-7700,3 3 48,0-1 0,0 0 1,9 3 243,4 2-6,1-1 0,-1-1-1,23 5 1,66 9 337,-27-6-337,-34-7-6,1-3 1,-1-1 0,51-4-1,33 3-2,-33 4-314,-28 0 202,128-6 0,-20-12-104,102-10 117,-2-18-162,172-16-22,-132 32 14,-97 10-59,367-26 392,-351 27-492,-94 7 56,214 0-13,-68 3-68,-178 2 0,54-4 165,6-7-176,15-2 5,124 9 73,61-4-70,-25 3-28,-205 6 125,1-2-81,132 2 64,237 4-33,-304-7-41,-148 2 2,179 4 0,-11 3 15,-21-2 61,-139-4-55,-32-1-21,59 8 0,303 22-112,-337-25 113,9 0-18,60 6-41,-43-2 180,17 3-234,-63-10 184,84 3-42,-46 1-36,0 0 60,19-2-129,-65-1 75,-17 2 123,-14-5-131,1 1 0,0 0 0,-1-1 1,1 1-1,0-1 0,-1 1 1,1-1-1,2 0 0,13 0 289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16.80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80 7296,'-6'9'6630,"27"5"-5004,43 6-17,-38-13-1155,-10-3-264,0 0-1,-1-2 0,1 0 0,0-1 1,25-1-1,19 1 195,125 12 288,-6-1-84,-148-11-509,253 11 390,-11-8-133,-238-4-266,314-3 532,-10 10-490,-309-6-90,342 22 138,-367-23-159,365 14 200,-36-25 126,-269 8-291,362-37 155,-231 17-169,235-30 181,-59 7-128,-305 38-38,487-35-74,-97 57 363,-3 29-450,-354-32 71,59 7 96,40 0 173,-113-12-107,-67-5-107,-5 0 11,0 0 0,-1 0 0,1 2 0,-1-1 0,22 9 0,26 20-1896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20.2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1 388 7808,'11'10'5741,"14"3"-5184,-9-9-346,0 0 0,0-2 0,0 0 0,1 0 0,-1-2 0,23-1-1,-1 0-54,122 0 247,285 6 437,175 4 118,-421-10-690,101-7 138,-145 4-296,0-7 0,163-34 0,-248 35-105,71-2 0,72 9 14,38-3 0,28-7-56,67-28 318,-263 28-205,309-39 74,-254 37-128,54-5-55,9-4 38,-110 22-5,6 0 0,139-18 155,-153 12-114,44-4-77,-38 4 4,5 1 90,-23 2-14,-23 1-23,8-1-13,57-12 0,-78 12 22,0 1-1,0 1 1,56 4-1,-27 0-24,-28-1 37,106 4-207,7-2 259,-80-3-71,75-7-92,-68 3 121,-18 1-35,41-3-11,108-20-1,-176 22 10,0 1 0,39 2 0,-14 4-4049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22.93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23 479 7296,'-22'24'9502,"26"-24"-9341,3-1 178,0 0 0,0 0-1,-1 0 1,1-1 0,8-3-1,13-4 185,23 1 115,82-4 0,-78 9-426,82-12 439,-55 6-262,88 4 43,-23 2-272,161-21 224,-167 18-128,12-1-53,56-17 79,325-81 1,-491 93-199,48-11-49,133-18 1,-181 37-39,351-52 0,118-19 222,-423 63-189,42-3 84,224 3 46,74 8-160,-272 4 101,301-4 33,-301 2-173,8 1 211,147 7-156,-81 2-27,68-15 102,-233 6-68,157 5-9,19-8-114,-77-3 254,-99 7-181,86 12 0,-61-3 61,-52-7-46,54 12 1,86 32 140,-144-35-147,-1 2 0,65 34 0,76 60 92,-163-101-84,0-1-1,0 0 1,1-1-1,14 3 1,-9-3-52,22 9 0,44 15 46,-34-12-400,92 31-4880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34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408 710 8704,'0'-4'696,"0"3"-356,0 0 0,0-1 0,0 1 0,0-1 1,0 1-1,0 0 0,0-1 0,-1 1 0,1-1 0,0 1 1,-1 0-1,1 0 0,-1-1 0,0 1 0,1 0 1,-1 0-1,0-1 0,0 1 0,1 0 0,-2-1 1,0 1-129,1-1 0,0 1 0,0-1 0,0 0 0,0 1 1,0-1-1,0 0 0,-1-3 0,2 3-74,-1 0 1,0 0-1,1 0 0,-1 0 0,0 1 0,0-1 0,-1 0 0,1 1 0,0-1 1,-3-2-1,-4-2 175,0 0 1,0 0-1,-1 1 1,0 0-1,0 1 1,-16-6-1,7 4-193,0 1 0,-34-5 0,45 10-116,-1 0 0,1 0 0,0 0-1,0 1 1,-1 0 0,1 0 0,0 1-1,0 0 1,0 0 0,0 1 0,0 0-1,1 0 1,-10 7 0,8-6-9,2 1 0,-1 0 0,0 1 1,1 0-1,0 0 0,1 0 0,-1 0 0,1 1 0,0 0 1,1 0-1,-6 12 0,4-4-15,1 0-1,1 1 1,0-1 0,1 1 0,-1 25-1,3-18 17,1 1 0,1 0 0,5 27-1,-5-41-9,1 0 0,1 0 0,0-1 0,0 1-1,1-1 1,0 1 0,9 13 0,-9-16 14,1-1 0,-1-1 0,1 1 0,1-1 0,-1 1 1,1-2-1,0 1 0,0-1 0,0 1 0,1-2 0,6 4 0,7 2 1,-1-1-1,1-1 0,25 6 1,-36-11 68,0-1 0,0 0 0,0 0 1,0-1-1,0 0 0,0 0 0,0-1 0,0 0 1,-1-1-1,13-3 0,-18 3-23,0 1 0,0-1 0,0 1 0,-1-1 0,1 0 0,0 0 0,-1 0-1,0-1 1,1 1 0,-1 0 0,0-1 0,0 0 0,0 1 0,-1-1 0,1 0 0,0 0 0,0-4 0,3-6 77,0-1 0,3-23 0,-6 30-103,6-41 3,-2-1 0,-2 0 0,-2 0 0,-2 0 0,-3 0 1,-1 1-1,-3-1 0,-13-49 0,-46-150 31,45 182-356,-52-108 1,66 155-121,8 17 126,5 11 192,7 17 81,-1 1 0,-2 0 0,12 47 0,2 8-7,149 484 35,-144-478-80,72 153 1,-101-241 12,0 1 1,0-1 0,0 0 0,0 1-1,0-1 1,0 0 0,0 1 0,1-1-1,-1 0 1,0 1 0,0-1 0,0 0-1,0 0 1,1 1 0,-1-1 0,0 0-1,0 0 1,1 0 0,-1 1 0,0-1 0,0 0-1,1 0 1,-1 0 0,0 1 0,1-1-1,-1 0 1,0 0 0,1 0 0,-1 0-1,0 0 1,1 0 0,-1 0 0,0 0-1,1 0 1,-1 0 0,0 0 0,1 0-1,0-1-289,0 0-1,0 1 0,0-1 0,-1 0 0,1 0 0,0 0 1,-1 0-1,1 0 0,0 0 0,-1 0 0,1-1 1,8-16-4369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387 784 7808,'0'-2'375,"-1"1"0,1 0 0,0 0 1,-1 0-1,1 0 0,-1-1 0,1 1 0,-1 0 1,1 0-1,-1 0 0,0 0 0,0 0 1,0 0-1,1 0 0,-1 0 0,0 1 0,0-1 1,0 0-1,-2 0 0,-24-14 3095,21 12-3319,1 1 16,0 0 0,-1 0 0,1 0 0,0 1 1,-1 0-1,1 0 0,-1 1 0,1-1 0,-1 1 0,1 1 1,-1-1-1,1 1 0,-1 0 0,1 0 0,-1 0 1,1 1-1,0-1 0,0 2 0,-6 1 0,3 1-145,-1 0-1,1 0 0,-1 1 1,2 0-1,-1 0 0,1 1 1,0-1-1,0 2 1,-11 15-1,4-1-26,2 1-1,0 0 1,2 1 0,0 0-1,2 1 1,0 0 0,2 0-1,-6 52 1,11-65-12,1 1 0,0-1 0,1 1 0,0-1 0,0 1 0,2-1 0,-1 0-1,2 0 1,9 23 0,-11-31 17,0-1 0,1 1 0,-1-1 0,1 0 0,0 0 0,0 0 0,0 0 0,0 0 0,0-1 0,1 0 0,-1 1 0,1-1 0,0 0 0,5 2 0,6 1 0,0 0 0,20 4 0,-25-7 3,-1-1-1,1 0 0,0 0 0,0-1 1,-1 0-1,1-1 0,0 0 1,-1 0-1,1-1 0,-1 0 0,1-1 1,15-6-1,-18 6 36,-1-1-1,0 1 0,0-1 1,0 0-1,0-1 1,-1 1-1,0-1 1,0 0-1,0 0 1,-1-1-1,1 1 0,-1-1 1,0 0-1,-1-1 1,0 1-1,0 0 1,0-1-1,2-7 1,3-17 36,-2-1 1,-1 1-1,-1-1 1,-1 0 0,-4-50-1,-2 38-71,-3 1 0,-1 0-1,-21-68 1,11 58-176,-3 1 0,-1 1-1,-37-62 1,44 90 69,-148-224-768,81 126 707,61 89-6,15 23-20,12 17 210,12 19 137,5 13 202,30 74 0,-25-50-183,18 30-55,29 66 21,-22-25 31,46 108-38,-77-193-536,3-1-1,56 78 1,-66-106 157,-1 2-609,2-2 1,1 1 0,0-2-1,33 28 1,-49-47 572,-1 1 1,1-1 0,0 0-1,0 0 1,0 0-1,0 0 1,0 0-1,0 0 1,0-1-1,0 1 1,3 0 0,4-4-3560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35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14 217 8832,'-1'-6'636,"0"1"66,1 0 0,-1 0 1,0 0-1,-1 0 0,1 0 0,-6-10 3494,8 23-3354,5 21-558,0 0-1,3 0 1,0-1-1,2 0 1,0-1-1,18 28 0,188 347 821,-185-340-301,48 67 0,-79-128-779,12 15 618,-13-15-615,1-1 1,-1 0-1,0 0 1,0 1 0,0-1-1,1 0 1,-1 0 0,0 0-1,0 1 1,0-1 0,1 0-1,-1 0 1,0 0-1,1 0 1,-1 1 0,0-1-1,0 0 1,1 0 0,-1 0-1,0 0 1,1 0-1,-1 0 1,0 0 0,1 0-1,-1 0 1,0 0 0,0 0-1,1 0 1,-1 0-1,0 0 1,1 0 0,-1-1-1,0 1 1,0 0 0,1 0-1,-1 0 1,0 0 0,1 0-1,-1-1 1,0 1-1,0 0 1,0 0 0,1 0-1,-1-1 1,0 1 0,0 0-1,0 0 1,0-1-1,1 1 1,-1 0 0,0-1-1,0 1 1,0 0 0,0 0-1,0-1 1,5-18 316,-2-1 0,0 1 0,-2 0 0,-1-40 0,0 37-256,-3-57-21,-16-82 0,11 100-84,-5-43-67,-27-261-1581,39 351 1284,0 9 49,0 0 0,1 0 0,0 0 0,0 0 0,0 0 0,1 0 0,-1 0 1,1 0-1,0 0 0,3-6 0,-4 10 262,0 1 0,0 0 0,0 0 0,0 0 0,0-1-1,0 1 1,1 0 0,-1 0 0,0 0 0,0 0 0,0 0 0,0 0 0,0-1 0,1 1 0,-1 0 0,0 0 0,0 0-1,0 0 1,0 0 0,1 0 0,-1 0 0,0 0 0,0 0 0,0 0 0,1 0 0,-1 0 0,0 0 0,0 0 0,0 0-1,0 0 1,1 0 0,-1 0 0,0 0 0,0 0 0,0 0 0,1 0 0,-1 0 0,0 0 0,0 0 0,0 0 0,0 0-1,1 1 1,-1-1 0,0 0 0,0 0 0,0 0 0,0 0 0,0 0 0,0 1 0,1-1 0,-1 0 0,0 0 0,0 0-1,0 0 1,0 1 0,0-1 0,0 0 0,0 0 0,0 0 0,0 0 0,0 1 0,0-1 0,2 3-933,10 11-3893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35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44 210 6400,'-8'-2'2252,"0"0"0,0 1 0,-12-1 3103,110-3-2725,-30-4-1358,102-29 1,-102 22-874,216-39 821,8 16-192,-276 38-999,176-14 313,18-3 4,-171 15-890,46-1 0,-76 4 453,0 0-1,0 0 1,0 0-1,0 0 1,0 0 0,0 1-1,0-1 1,0 0 0,0 0-1,0 1 1,0-1 0,-1 1-1,1-1 1,0 0 0,0 1-1,0 0 1,0-1 0,-1 1-1,1-1 1,0 1 0,-1 0-1,1 0 1,0-1-1,-1 1 1,1 0 0,-1 0-1,1 0 1,-1 0 0,0 0-1,1 0 1,-1-1 0,1 3-1,-1-1-334,0 0 0,0 0 0,0 0 0,0 0-1,0 1 1,0-1 0,-1 0 0,1 0 0,-1 0 0,1 0-1,-1 0 1,0 0 0,-2 4 0,-6 10-3254,0 0-757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36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218 475 8448,'0'-7'7757,"0"7"-7458,-8-12 1888,-9-8-969,10 14-889,-1 0 1,1 1-1,-1 0 1,0 0-1,0 1 1,-1 0-1,1 1 1,-18-5-1,23 7-310,0 1 0,1-1 0,-1 1-1,0 0 1,0 0 0,0 0 0,0 0-1,0 0 1,0 1 0,0-1 0,0 1-1,0 0 1,0 0 0,0 0-1,0 0 1,1 0 0,-1 0 0,1 1-1,-1 0 1,1-1 0,-1 1 0,1 0-1,0 0 1,0 0 0,0 1 0,0-1-1,0 0 1,0 1 0,1-1 0,-3 6-1,0 0-18,1 1 0,0 0-1,0 1 1,0-1 0,2 1-1,-2 12 1,0 59-41,4-58-12,-1 1 24,1 1 1,1-1-1,2-1 0,7 31 0,-9-50 26,-1 0 0,0 0 0,1-1 0,0 1 0,0-1 0,0 1 0,0-1 0,0 0 0,1 1 0,-1-1 0,1-1 0,0 1 0,0 0 0,0-1 0,0 1 0,1-1 0,-1 0 0,1 0 0,-1 0 0,1-1 0,-1 1 0,5 0 0,0 0 76,1-1 1,-1 0 0,0 0-1,1-1 1,-1 0-1,0 0 1,1-1 0,-1 0-1,13-4 1,-15 4-8,0-1-1,-1 0 1,1 0 0,0 0 0,-1-1 0,1 0-1,-1 0 1,0 0 0,0-1 0,0 1-1,-1-1 1,1-1 0,-1 1 0,0 0 0,0-1-1,-1 0 1,1 0 0,-1 0 0,0 0-1,0-1 1,-1 1 0,1-1 0,-1 0 0,-1 0-1,1 1 1,0-10 0,1-6-39,-1 0 0,-1 0 1,-1 0-1,-1 0 0,0 0 0,-7-30 1,-1 17 5,0 0 1,-2 1 0,-18-37-1,-104-274-315,129 333 98,5 20-83,7 24 19,15 39 211,34 75-1,-38-103-26,0-3-259,1 0-1,3 0 1,44 58-1,-16-33-2743,67 64-1,-72-86-1193,-13-18-2022,-10-12 2177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37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18 729 7552,'-3'-2'2829,"3"5"-541,0-2-2209,1-1 0,-1 0 0,0 0 0,1 0 0,-1 1 0,0-1 0,1 0 0,-1 0 0,0 0 0,1 0 0,-1 0 0,0 0 0,1 0 0,-1 0 0,1 0-1,-1 0 1,0 0 0,1 0 0,-1 0 0,0 0 0,1 0 0,-1 0 0,0 0 0,1 0 0,-1 0 0,0 0 0,1-1 0,-1 1 0,0 0 0,1 0 0,-1 0 0,0-1 0,1 1 0,-1 0 0,0 0 0,0-1 0,1 1 0,-1-1 0,3-2 186,0 0 1,0-1-1,0 0 1,-1 1-1,1-1 1,-1 0-1,0 0 1,0 0-1,1-6 1,11-43 1404,-11 41-1339,4-23-66,-1 0-1,-1-1 1,-2 1 0,-2-1 0,-1 0 0,-2 0 0,-1 1 0,-15-64 0,-8 7-221,-9-32 1208,29 104-905,6 20-347,0 0-1,0 0 1,0 1 0,0-1-1,0 0 1,0 0-1,0 0 1,0 0 0,0 0-1,0 0 1,0 0-1,-1 0 1,1 0 0,0 0-1,0 0 1,0 0-1,0 0 1,0 0 0,0 0-1,0 0 1,0 0-1,0 0 1,0 0 0,0 0-1,0 0 1,0 0-1,0 0 1,0 0 0,0 0-1,0 0 1,0 0-1,-1 0 1,1 0 0,0 0-1,0 0 1,0 0-1,0 0 1,0 0 0,0 0-1,0 0 1,0 0-1,0 0 1,0 0 0,0 0-1,0 0 1,0 0-1,0 0 1,0-1 0,0 1-1,0 0 1,0 0-1,0 0 1,0 0 0,0 0-1,0 0 1,0 0-1,0 0 1,0 0 0,0 0-1,0 0 1,0 0-1,0 0 1,0 0 0,0 0-1,0 0 1,0 0-1,0 11-159,7 27 79,1 0 0,19 51 0,-8-28 20,-3-6-151,2-2 0,2 0 0,47 86 0,-41-95-1173,33 41 0,-15-36-8282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37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0 191 10240,'0'-7'4704,"5"7"-3584,-1 0-129,5-5-191,0-2 0,9-5-192,9 0-32,8-5-320,14 2-96,10-1 32,2-1-96,2 2-64,-4 3-1056,-7 0-512,2 0-1087,0-3-417,3-1-1120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38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10752,'-7'2'1601,"0"1"1,0 1-1,1-1 1,-1 1-1,1 0 1,-8 7-1,14-11-1206,1 0-326,288-4 411,-278 4-1499,0 0 1,0 1-1,0 1 0,15 3 1,-7 3-1851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38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8448,'5'0'3168,"-1"0"-2464,10 0 416,-10 0 32,10-3-320,4-2-32,4 1-449,10 1-223,-7-2-64,7-7-64,-5 5 0,0 2-703,0 1-321,0 1-896,-2-2-320,7 2-1344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38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 10112,'-4'-2'8688,"4"19"-7093,4 29-1964,10 58 804,16 78 50,-25-162-419,1-1 1,1 0-1,0 0 0,2 0 1,0-1-1,1-1 0,13 19 1,-16-28-3,-1 0 0,1-1 0,0 0 0,1 0 1,0-1-1,0 0 0,0 0 0,1-1 0,0 0 1,0 0-1,0-1 0,0-1 0,1 1 0,-1-1 1,1-1-1,0 0 0,0 0 0,0-1 0,0 0 1,0-1-1,0 0 0,0-1 0,0 0 0,0 0 1,0-1-1,15-5 0,-10 2-150,4-1-1263,34-16 1,-46 18-791,0 0 0,0-1 0,0 0 1,8-7-1,-2 0-1674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39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9728,'-1'2'3954,"-3"5"-948,5 3-2001,0-1 0,0 1 0,4 8 0,1 15-498,14 83-240,6-1 0,79 220-1,-35-129-106,16 41-2058,-80-233 798,0-1 0,0 1 0,12 16 0,0-9-3481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39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87 9856,'-8'-15'15611,"7"10"-14068,1-2-3551,0-53 4227,-9 74-2294,7-6-115,1-1 0,-1 1 0,2 0-1,-1 0 1,1 0 0,1 10 0,0 2-1311,-1-16 857,0-1 0,0 0 0,1 0 0,-1 1 0,1-1-1,0 0 1,0 0 0,0 0 0,0 0 0,1 0 0,-1 0 0,3 2 0,1-1-2796,4-7-741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7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8 8960,'-1'0'111,"1"0"1,0 1 0,0-1-1,0 0 1,0 0-1,0 0 1,0 0-1,-1 0 1,1 1 0,0-1-1,0 0 1,0 0-1,0 0 1,-1 0 0,1 0-1,0 0 1,0 0-1,0 0 1,-1 0 0,1 0-1,0 0 1,0 0-1,0 0 1,0 0 0,-1 0-1,1 0 1,0 0-1,0 0 1,0 0 0,-1 0-1,1 0 1,0 0-1,0 0 1,0 0-1,0 0 1,-1-1 0,-2-7 2231,3 8-2273,0 0 1,0 0-1,0 0 0,0 0 1,0 0-1,0-1 0,0 1 1,-1 0-1,1 0 0,0 0 1,0 0-1,0 0 0,0 0 1,0 0-1,0 0 1,0 0-1,0 0 0,-1 0 1,1 0-1,0 0 0,0 0 1,0 0-1,0 0 0,0 0 1,0 0-1,0 1 0,0-1 1,-1 0-1,1 0 0,0 0 353,0 0-353,0 0 0,0 0 1,0 0-1,0 1 0,-1-1 1,1 0-1,0 0 0,0 0 1,0 0-1,0 0 0,0 0 1,0 0-1,0 0 0,0 1 1,0-1-1,0 0 1,-4 6 901,-2 8-604,1 0 0,1 0 1,-4 29-1,1-5-247,-7 35-85,-3 88 0,3-17-502,11-117-449,1 31 0,1-49 50,-2-31-4691,3 3 1754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40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12288,'0'0'10111,"-4"7"-8393,1-3-1659,1 1 1,0-1 0,0 1-1,1 0 1,0-1-1,0 1 1,0 0 0,-1 6-1,2 41-152,1-25-105,-1-22 85,1-1-1,-1 1 1,1-1 0,0 1 0,0-1-1,1 0 1,0 0 0,-1 0-1,1 1 1,0-2 0,1 1 0,-1 0-1,1 0 1,0-1 0,0 1 0,0-1-1,0 0 1,0 0 0,1 0-1,-1 0 1,1-1 0,0 0 0,0 1-1,5 1 1,147 54-44,-55-22 74,58 31 307,-133-54 471,-1 2 1,-1 0-1,-1 1 1,23 21-1,-44-36-596,-1 0-1,1 1 1,-1-1-1,0 1 0,1-1 1,-1 1-1,0 0 1,0-1-1,0 1 1,0 0-1,-1 0 0,1 0 1,0 0-1,-1 0 1,1-1-1,-1 1 1,0 0-1,1 0 0,-1 0 1,0 0-1,0 0 1,-1 0-1,1 0 1,-1 3-1,0-2-83,0-1-1,0 1 1,0-1 0,0 1-1,-1-1 1,1 0 0,-1 1 0,1-1-1,-1 0 1,0 0 0,0 0-1,0-1 1,0 1 0,-1 0-1,1-1 1,0 1 0,-5 1-1,-11 4-687,-1 0 0,0-2 0,0 0 0,-1-1 0,-20 1-1,-11 3-2342,46-7 1970,-1 0-1,0 0 1,0-1 0,0 0 0,-8 0 0,4-3-3162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40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23 230 9216,'-13'-4'2126,"4"-1"5897,63-30-4589,101-25-2991,-19 9-2187,-115 42 1136,98-42-5920,-75 36 2118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40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22 11136,'-4'-9'2475,"0"-4"2153,7 19-2526,8 23-1980,-1 0 1,-1 0-1,5 36 0,-8-35-995,1-1 0,1 0 0,17 39 0,-25-67 806,0 0 0,0-1 0,1 1 0,-1 0 0,1-1 0,-1 1 1,1 0-1,-1-1 0,1 1 0,-1-1 0,1 1 0,-1-1 0,1 1 0,0 0 0,0-1 20,-1 0 0,0 0-1,0 0 1,1 0 0,-1 0 0,0 0 0,0 0 0,1 0-1,-1 0 1,0 0 0,0 0 0,1 0 0,-1 0 0,0 0-1,0 0 1,0-1 0,1 1 0,-1 0 0,0 0-1,0 0 1,0 0 0,1 0 0,-1-1 0,0 1 0,0 0-1,0 0 1,0 0 0,0 0 0,1-1 0,0-1-213,0 0 0,0-1 0,0 1 1,-1 0-1,1-1 0,0 1 0,-1-1 1,1-2-1,-1-21-3169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41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64 7424,'-9'-21'1071,"6"15"-589,1 0 0,-2 0 1,1 0-1,-7-9 0,6 12 400,4 4 215,5 9-297,17 11-686,1-1 1,1-1-1,27 17 1,42 34-957,8 33 545,-6-5 5575,-68-67-889,-27-30-4355,0-1-1,0 0 0,0 0 0,0 0 0,1 0 1,-1 0-1,0 0 0,0 0 0,0 1 0,0-1 1,1 0-1,-1 0 0,0 0 0,0 0 0,0 0 1,1 0-1,-1 0 0,0 0 0,0 0 1,0 0-1,1 0 0,-1 0 0,0 0 0,0 0 1,0 0-1,1 0 0,-1-1 0,0 1 0,0 0 1,0 0-1,0 0 0,1 0 0,-1 0 1,0 0-1,0 0 0,0-1 0,0 1 0,0 0 1,1 0-1,-1 0 0,0 0 0,0 0 0,0-1 1,0 1-1,0 0 0,0 0 0,0 0 0,0-1 1,0 1-1,0 0 0,0 0 0,0 0 1,0-1-1,0 1 0,0 0 0,0 0 0,0 0 1,0-1-1,0 1 0,0 0 0,0 0 0,1-15 842,-1-47-107,0 62-774,0-1 1,0 1-1,0-1 1,0 1-1,0-1 1,0 1 0,0 0-1,1-1 1,-1 1-1,0-1 1,0 1-1,0 0 1,0-1 0,0 1-1,1-1 1,-1 1-1,0 0 1,0-1-1,1 1 1,-1 0 0,0-1-1,1 1 1,-1 0-1,0 0 1,1-1 0,-1 1-1,0 0 1,1 0-1,-1 0 1,0-1-1,1 1 1,-1 0 0,1 0-1,0 0 1,1 0-34,-1 0 1,1 0-1,0 0 0,0 0 1,0 1-1,-1-1 1,1 0-1,3 2 0,34 18-772,-38-19 768,13 8-273,1 1 0,-2 1 1,0 0-1,0 1 1,-1 1-1,0 0 1,11 17-1,1 5-3464,33 69 0,-48-87 1332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41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19 100 10880,'-10'-4'3635,"10"4"-3548,0 0 0,-1 0 0,1 0 0,0 0 0,0 0-1,0 0 1,-1 0 0,1 0 0,0 0 0,0-1 0,-1 1 0,1 0 0,0 0 0,0 0 0,0 0 0,-1 1-1,1-1 1,0 0 0,0 0 0,-1 0 0,1 0 0,0 0 0,0 0 0,0 0 0,-1 0 0,1 0 0,0 0 0,0 1-1,0-1 1,-1 0 0,1 0 0,0 0 0,0 0 0,0 1 0,0-1 0,0 0 0,-1 2 1595,2-12 200,2 2-1565,0 0-1,1 0 1,0 0-1,1 1 0,7-10 1,-10 14-227,0 0 1,1 1 0,-1-1-1,1 1 1,0-1 0,0 1-1,0 0 1,0 0 0,0 0-1,0 1 1,1-1 0,-1 1 0,0 0-1,1-1 1,5 0 0,-8 2-56,0 0-1,0 0 1,0 0 0,0 0 0,0 0 0,0 0 0,1 0 0,-1 0 0,0 0 0,0 1 0,0-1 0,0 0 0,0 1 0,0-1 0,0 1 0,0-1 0,0 1 0,0 0 0,0-1 0,0 1-1,0 0 1,-1-1 0,1 1 0,0 0 0,0 0 0,-1 0 0,1 0 0,0 0 0,-1 0 0,1 0 0,-1 0 0,0 0 0,1 0 0,-1 1 0,2 5 62,-1-1 0,0 1 0,0 0 1,-1 12-1,1 2 50,0-14-209,0 0 1,0 0-1,1 0 1,0-1-1,0 1 1,1 0-1,0-1 1,0 1-1,1-1 1,0 0-1,0 0 1,0-1-1,0 1 1,1-1-1,0 0 1,0 0-1,1 0 1,7 4 0,25 15 22,71 33 0,-88-47 79,-16-7 26,0-1 1,0 1-1,0 1 0,0-1 1,0 1-1,0-1 0,-1 2 0,0-1 1,4 6-1,-6-8-36,0 1 0,0-1 0,-1 1 0,0 0 0,1 0 0,-1 0 0,0 0 0,-1 0 0,1 0 1,0 0-1,-1 0 0,0 0 0,1 0 0,-1 0 0,-1 0 0,1 1 0,0-1 0,-1 0 0,0 3 0,-4 9-366,0-1 0,-1 0 0,0 0-1,-1-1 1,-16 25 0,1-9-3663,-33 35-1,38-44 433,7-3-769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42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1580 8448,'9'1'8329,"-8"-1"-8127,0 0 0,1 0 0,-1 0-1,0 0 1,0 0 0,0-1-1,0 1 1,0 0 0,0 0-1,0-1 1,0 1 0,0-1 0,0 1-1,0-1 1,1 0 0,6-12 447,-1 0 1,0-1-1,0 0 1,7-24-1,-2 5-174,-2 7-211,2 0 0,2 1 0,0 0 0,1 1 0,37-43 0,164-218 526,-189 244-748,99-137 28,-9 38-46,9-12-22,21-41-3,22-28-2334,-159 208 1784,-5 6-568,0 1-1,11-11 1,-15 16 963,-1 1 1,1 0-1,-1-1 0,0 1 1,1 0-1,-1-1 0,1 1 1,-1 0-1,1 0 0,-1 0 1,1-1-1,-1 1 0,1 0 1,-1 0-1,1 0 0,-1 0 1,1 0-1,-1 0 0,1 0 1,0 0-1,12 7-4889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43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70 8704,'3'-8'969,"11"-30"3491,-14 37-4288,0 1 0,1-1 0,-1 1 0,0-1 0,1 1 0,-1-1 0,0 1 0,0-1 0,0 0 0,1 1 0,-1-1 0,0 1 0,0-1 0,0 0 0,0 1 0,0-1 0,0 1 0,0-1 0,0 0 0,0 1 0,0-1 0,-1 1 0,1-1 0,0 1 0,0-1 0,0 0 0,-1 1 0,1-1 0,0 1 0,-1-1 0,1 1 0,0-1 0,-1 1 0,1 0 0,-1-1 0,1 1 0,-1-1 0,0 0 0,0 1-132,0 0 1,0-1-1,0 1 0,0 0 1,0 0-1,0-1 0,0 1 0,0 0 1,0 0-1,-1 0 0,1 0 1,0 0-1,0 1 0,0-1 1,0 0-1,0 0 0,0 1 1,0-1-1,-1 1 0,-6 4-9,1 1 0,1 0 0,-1 0 0,1 0 0,0 0 1,0 1-1,1 0 0,0 0 0,0 1 0,-4 10 0,4-9-49,1 0 0,1 1 0,0-1 0,-3 17 0,5-23-19,1 0 0,0 0 0,0 0 0,0 0 0,0 0 0,0 0-1,0 0 1,1 0 0,0 0 0,-1 0 0,1 0 0,0 0 0,1 0-1,-1 0 1,0-1 0,1 1 0,0 0 0,-1-1 0,4 3 0,9 10-251,27 19 1,-29-26 350,-1 1-1,0 1 1,-1-1 0,0 2 0,14 17 0,-22-24 93,1 0-1,0 1 1,-1-1 0,0 0-1,0 1 1,0 0-1,-1 0 1,1-1-1,-1 1 1,0 0-1,-1 0 1,1 0 0,-1 0-1,0 0 1,0 0-1,-1 0 1,1 0-1,-1 0 1,0 0-1,0 0 1,-1-1-1,1 1 1,-5 8 0,2-6-479,0 1 1,0-1-1,-1-1 1,0 1 0,0-1-1,-1 0 1,1 0 0,-11 8-1,5-10-1851,10-4 2040,1 0 0,0 0 0,0 0 0,-1 0 0,1 0 0,0-1 0,0 1 0,0 0 0,-1 0 0,1 0 0,0 0 0,0 0 0,0-1 0,-1 1 0,1 0 0,0 0 0,0 0 0,0-1-1,0 1 1,-1 0 0,1 0 0,0 0 0,0-1 0,0 1 0,0 0 0,0-1 0,0 0-441,0-1 1,-1 0-1,1 0 0,1 1 0,-1-1 0,0 0 1,0 1-1,1-1 0,0-3 0,4-9-2891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43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0 307 8960,'26'-23'2015,"4"-4"596,39-26 0,-45 36-1515,-2-1 1,0-1-1,-1-1 1,27-33-1,-44 49-907,0-1 1,-1 0-1,0-1 0,0 1 0,3-7 0,-5 11-146,-1 0-1,1 0 1,-1 0-1,0 0 1,0 0-1,1 0 1,-1 0 0,0 0-1,0 0 1,0 0-1,0 0 1,0 0-1,0 0 1,0 0-1,0 0 1,-1 0 0,1 0-1,0 0 1,0 0-1,-1 1 1,1-1-1,-1 0 1,1 0 0,-1 0-1,1 0 1,-1 0-1,0 1 1,1-1-1,-1 0 1,0 1 0,1-1-1,-1 0 1,0 1-1,0-1 1,0 1-1,0-1 1,1 1 0,-1-1-1,0 1 1,-2-1-1,-3 0 8,0-1-1,-1 1 0,1 1 1,0-1-1,-1 1 1,1 0-1,-1 0 0,1 1 1,0 0-1,-1 0 0,1 0 1,-8 4-1,3-1-64,1 0-1,0 0 1,0 1-1,1 1 1,-1 0-1,-11 9 1,15-9 3,0 0 0,0 1 1,0-1-1,1 1 1,0 1-1,1-1 1,-1 1-1,1-1 1,1 1-1,-1 1 0,1-1 1,1 0-1,0 1 1,-3 16-1,4-10-18,0-1-1,0 1 1,2-1-1,0 1 1,0 0-1,1-1 1,1 0-1,6 17 1,-7-24 37,0 0 0,1-1 0,0 1 0,0-1 0,1 1 0,0-1 0,0 0 0,0-1 0,1 1 0,0-1 0,0 0 0,0 0 0,1 0 0,0-1 0,0 0 0,0 0 0,0 0 0,0-1 0,1 0 0,0 0 0,-1-1 0,1 1 0,0-2 0,0 1 0,0-1 0,1 0 0,-1 0 0,0-1 0,0 0 0,0 0 0,1-1 0,-1 0 0,0 0 0,13-5 0,-9 2-188,0 0 0,-1-1 0,0-1 0,0 0-1,0 0 1,14-14 0,48-51-5175,-52 49 2850,3-3-2214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44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60 8960,'-2'-6'1370,"0"0"0,-1 1 0,0-1 0,-6-8-1,8 12-936,-1 0 0,0 0-1,1 0 1,-1 0 0,0 1-1,0-1 1,-1 1-1,1-1 1,0 1 0,0 0-1,-1 0 1,1 0-1,-5-1 1,6 1-377,-1 1 0,1 0 1,0 0-1,0 1 0,-1-1 0,1 0 0,0 0 1,0 0-1,-1 1 0,1-1 0,0 1 1,0-1-1,0 1 0,0-1 0,0 1 0,0 0 1,0 0-1,0-1 0,0 1 0,0 0 0,0 0 1,0 0-1,1 0 0,-1 0 0,0 0 0,1 0 1,-1 0-1,0 2 0,-2 3 101,0 0-1,0 1 0,-3 11 1,3-5-122,0 0 1,1 1 0,0-1-1,1 0 1,1 1-1,0 0 1,1-1-1,0 1 1,1-1-1,0 0 1,1 1 0,1-1-1,0-1 1,8 18-1,-8-24 7,0-1 1,0 1-1,0-1 0,0-1 0,1 1 0,-1 0 0,1-1 1,0 0-1,1 0 0,-1-1 0,1 1 0,-1-1 0,1-1 0,0 1 1,0-1-1,1 0 0,-1 0 0,11 1 0,1 0 3,0-1 1,0 0-1,0-2 0,1 0 0,26-4 0,113-29-109,-27 4-5888,-96 25 2049,-3 3-1249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48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410 772 6656,'0'0'64,"1"0"-1,-1 0 1,0 0 0,0 0 0,0 0-1,0 0 1,1 0 0,-1 0-1,0-1 1,0 1 0,0 0 0,0 0-1,0 0 1,0 0 0,1 0 0,-1 0-1,0 0 1,0-1 0,0 1 0,0 0-1,0 0 1,0 0 0,0 0 0,0 0-1,0-1 1,0 1 0,0 0 0,0 0-1,0 0 1,0 0 0,0-1 0,0 1-1,0 0 1,0 0 0,0 0 0,0 0-1,0 0 1,0-1 0,0 1-1,0 0 1,0 0 0,0 0 0,0 0-1,0-1 1,0 1 0,0 0 0,0 0-1,0 0 1,-1 0 0,1 0 0,0 0-1,0-1 1,0 1 0,0 0 0,0 0-1,0 0 1,-1 0 0,1 0 0,0 0-1,0 0 1,0 0 0,0 0 0,-1 0-1,1 0 49,0 0 0,-1-1 0,1 1 0,0 0 0,0 0 0,0 0 0,-1 0 0,1 0 0,0 0 0,0-1 0,0 1 0,-1 0 0,1 0 0,0 0 0,0 0 0,0-1 0,0 1 0,0 0 0,-1 0 1,1 0-1,0-1 0,0 1 0,0 0 0,0 0 0,0-1 0,0 1 0,-1-5 283,0-1 0,-1 1 0,1 0 0,-1 0 0,0 0 0,0 0 0,-1 1 1,-2-6-1,1 4-85,2 2-185,-1 1-1,-1-1 1,1 0-1,0 1 1,-1 0 0,1-1-1,-1 2 1,0-1-1,0 0 1,0 1-1,-1 0 1,1 0-1,0 0 1,-1 0 0,0 1-1,1-1 1,-1 1-1,-6 0 1,2-1-100,0 1 0,-1 1 0,1-1 0,0 2 0,-1-1 0,1 1 0,0 1 0,-18 4 0,17-3-21,0 1 0,1 0-1,0 0 1,0 1 0,0 0-1,0 0 1,1 1 0,0 0 0,-9 9-1,5-1-14,1 1-1,1 0 0,0 0 0,1 1 1,1 0-1,0 1 0,1 0 1,1 0-1,1 1 0,0-1 0,1 1 1,1 0-1,1 1 0,0 27 0,2-39 4,0 1-1,0 0 1,1 0-1,0-1 0,1 1 1,0 0-1,0-1 1,1 0-1,0 1 1,0-1-1,0 0 0,1 0 1,0-1-1,0 1 1,1-1-1,0 0 1,0 0-1,1-1 0,-1 1 1,1-1-1,0 0 1,9 5-1,3 0 18,0-1-1,37 13 1,-46-19 11,0-1 1,0 0-1,0 0 0,0 0 0,0-2 0,0 1 1,1-1-1,16-2 0,-22 1 11,0 0 0,0 0 1,0 0-1,0-1 0,0 1 0,0-1 1,0 0-1,-1 0 0,1-1 0,-1 1 0,1-1 1,5-5-1,-5 3-16,0 0 1,0 0 0,-1-1-1,0 0 1,0 1-1,0-1 1,3-10 0,0-5-25,-1-1 1,-1 1 0,2-41 0,-5 44 27,3-22-19,-2-1 0,-5-50 0,-29-118-160,-23-39-640,20 123 405,-22-92-714,55 209 1246,2 13 56,2 9 69,29 182 848,5-46-862,-16-72-246,40 163 105,12-23-234,-11-77-5164,-48-113 1035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7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7936,'6'3'8215,"5"2"-5027,36 19-2053,-34-14-874,0-1 0,-1 2 0,-1-1 0,1 2 0,-2-1 0,0 2 0,15 22 0,51 104-76,-41-70-90,-9-21-687,3-3 0,58 73 0,-71-99-568,-1 1 0,17 30 1,-26-38-787,0 0 0,0 0-1,4 17 1,-6-16-2763,1-1 1472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48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224 717 10112,'3'-3'4333,"-3"3"-4235,-3-7 2907,-9-11-33,7 12-2330,-62-141 1273,44 88-1670,-20-47-149,27 70-135,1 0 1,3-1-1,-12-53 0,22 79-37,0 0 1,1 0-1,0 0 0,1 0 0,1-18 0,0 25 36,-1 0 0,1 0 0,0 0 1,0 0-1,0 1 0,1-1 0,-1 1 0,1-1 0,0 1 0,0-1 0,0 1 0,0 0 0,0 0 0,1 0 1,0 0-1,0 0 0,-1 1 0,1-1 0,6-3 0,-3 4-117,0-1 1,0 0-1,0 1 1,0 0-1,0 1 1,1-1-1,-1 1 1,1 1-1,-1-1 1,1 1-1,-1 0 0,1 0 1,-1 1-1,1 0 1,-1 0-1,11 4 1,-11-3-285,0 0 0,-1 0 0,1 1 0,-1 0 0,1 0 0,-1 0 1,0 1-1,-1-1 0,1 1 0,0 0 0,-1 1 0,0-1 0,0 1 0,0 0 1,-1 0-1,0 0 0,5 11 0,1 5-3036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49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1 383 8832,'0'0'2896,"6"0"480,-1 0-2990,0 0 0,1-1 0,-1 1 0,0-1 0,0-1 1,0 1-1,0-1 0,9-4 0,-2 2 101,158-68 1470,-98 37-1245,104-35 0,119-23-402,-198 66-920,2 4 0,184-19 0,-269 40-104,0 1-1,0 1 0,0 0 1,0 0-1,0 2 0,0 0 1,0 0-1,17 7 1,-28-8 11,0 0 1,-1 0 0,1 1 0,-1-1 0,1 1-1,-1 0 1,1 0 0,-1 0 0,0 0 0,0 0-1,2 3 1,6 8-2999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0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172 627 6912,'1'-3'693,"0"0"0,0-1 1,0 1-1,-1 0 0,1-1 1,-1 1-1,0-5 0,0 6-466,-1 0 0,1 1 0,-1-1-1,1 0 1,-1 1 0,1-1 0,-1 0 0,0 1-1,0-1 1,0 1 0,0 0 0,0-1 0,-1-1-1,-19-18 2231,15 16-2017,0 0 0,0 1 0,0-1 0,0 1 0,-12-6-1,16 9-413,1 1-1,-1-1 1,0 1-1,0-1 1,1 1-1,-1 0 1,0 0-1,0-1 0,1 1 1,-1 0-1,0 1 1,0-1-1,0 0 1,1 1-1,-1-1 1,0 0-1,0 1 0,1 0 1,-1 0-1,1-1 1,-1 1-1,0 0 1,1 0-1,0 0 1,-1 0-1,1 1 0,0-1 1,-1 0-1,0 3 1,-5 5-38,2 0 1,-1 0 0,2 1 0,-1 0 0,1 0-1,1 0 1,-1 1 0,2-1 0,-2 13 0,3-16 11,0 1-1,1 0 1,0 0 0,0 0 0,1-1 0,0 1-1,0 0 1,1-1 0,3 10 0,0-1 4,1-1 1,0-1-1,13 21 1,-17-32 21,0 0 0,1 0 0,-1 0 0,0 0 1,1-1-1,0 1 0,0-1 0,-1 0 0,1 0 0,0 0 1,1 0-1,-1 0 0,0-1 0,1 1 0,-1-1 0,0 0 1,1 0-1,0 0 0,-1-1 0,1 1 0,-1-1 0,1 0 1,0 0-1,-1 0 0,1 0 0,0-1 0,-1 0 0,1 1 1,-1-1-1,1 0 0,-1-1 0,0 1 0,1-1 0,-1 1 1,0-1-1,0 0 0,0 0 0,0 0 0,0-1 0,0 1 1,-1-1-1,5-5 0,-2 2 9,-1-1 0,1 0 0,-1 1-1,0-2 1,-1 1 0,0 0 0,0-1 0,0 1 0,-1-1-1,0 0 1,-1 0 0,0 0 0,0 0 0,0-8 0,-3-15-91,-12-53 1,10 61 32,-61-235-843,18 87 159,38 141 482,6 22 80,0-1-1,1 0 0,0 1 1,0-1-1,0-9 0,2 18 144,0 0-1,0-1 0,0 1 0,0 0 1,0 0-1,0 0 0,0-1 0,0 1 1,0 0-1,0 0 0,0 0 0,0-1 0,0 1 1,0 0-1,0 0 0,0 0 0,0 0 1,0-1-1,0 1 0,0 0 0,0 0 1,0 0-1,0-1 0,0 1 0,1 0 1,-1 0-1,0 0 0,0 0 0,0 0 1,0-1-1,0 1 0,0 0 0,1 0 0,-1 0 1,0 0-1,0 0 0,0 0 0,1 0 1,4 6 19,5 13 84,-10-19-101,4 9 27,0 0 1,-1 1-1,-1-1 0,1 1 1,1 18-1,5 25 76,38 146 158,7-10-456,-42-153 113,2-2 0,2 0 0,23 38 0,-32-62 64,0 0-1,0 0 1,1-1-1,1 0 0,0 0 1,0-1-1,0 0 0,16 10 1,-21-16 49,0 0 0,0 1 0,0-1 0,0 0 0,0-1 0,1 1 0,-1-1 0,0 0 0,1 0 0,-1 0 0,1-1 1,0 0-1,-1 0 0,1 0 0,-1 0 0,1-1 0,-1 1 0,1-1 0,-1 0 0,1-1 0,-1 1 0,0-1 0,0 0 0,1 0 0,5-4 0,0-1 141,0-1-1,0 0 1,-1 0-1,0-1 1,15-20-1,-20 23-123,0-1 0,0 0 0,0 0 0,-1-1 0,0 1 0,0-1 0,0 1 0,-1-1 1,-1 0-1,2-13 0,-3-15-11,-7-63 0,1 61-54,-1 0 0,-16-49 0,16 61-17,-92-259-252,76 225 295,21 53-119,4 10 76,7 19 28,9 51 17,-8-36 17,31 111 8,-41-147-36,76 209-1200,-32-113-548,-19-41-1704,0-1-7070,-21-47 7306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1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40 302 8832,'-14'-15'1267,"9"9"-347,0 1 1,1-1-1,-8-11 1,23 15 1170,18-4-1635,-1-1 1,39-14 0,27-20 220,-41 17-602,187-62-2488,-109 41-2966,-76 25 1897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2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17 8064,'-18'-3'9109,"31"6"-7765,-6-1-1237,0 0 0,0-1 1,0 0-1,0 0 1,-1-1-1,1 0 0,13-1 1,0 0-66,31-2-1084,78-12 1,-116 13 121,-7 1-117,1 0-1,-1 1 0,1 0 0,10 1 0,2 0-2636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2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35 9472,'-15'26'3120,"14"-25"-2929,0 1 0,0-1 0,0 0 0,1 1 1,-1-1-1,0 1 0,1-1 0,0 1 1,-1-1-1,1 3 0,-5 8 1332,5-12-1480,0 0 0,0 0-1,0 0 1,0 0 0,0 1 0,0-1-1,-1 0 1,1 0 0,0 1 0,0-1-1,0 0 1,0 0 0,0 0 0,0 1-1,0-1 1,0 0 0,0 0 0,0 1-1,0-1 1,0 0 0,0 0-1,0 1 1,0-1 0,0 0 0,0 0-1,1 0 1,-1 1 0,0-1 0,0 0-1,0 0 1,0 0 0,0 1 0,1-1-1,-1 0 1,0 0 0,0 0 0,0 0-1,0 1 1,1-1 0,-1 0 0,0 0-1,0 0 1,0 0 0,1 0 0,-1 0-1,0 0 1,0 0 0,1 0-1,-1 0 1,0 0 0,0 1 0,0-1-1,1 0 1,-1-1 0,1 1 0,19-1 960,99-35 418,-27 6-1348,-46 20-3516,88-8 0,-129 18 3081,32-4-3707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3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66 334 10624,'-6'-2'1202,"0"-1"1,0 2 0,0-1-1,0 1 1,0 0-1,-1 0 1,-7 0 0,13 1-1194,1 0 0,0 0 0,-1 0 0,1 0 1,0 0-1,-1 0 0,1 0 0,0 0 0,-1-1 0,1 1 1,0 0-1,-1 0 0,1 0 0,0 0 0,-1-1 0,1 1 1,0 0-1,0 0 0,-1 0 0,1-1 0,0 1 0,0 0 1,-1-1-1,1 1 0,0 0 0,0 0 0,0-1 0,0 1 1,-1 0-1,1-1 0,0 1 0,0 0 0,0-1 0,0 1 1,0-1-1,0 1 0,0 0 0,0-1 0,0 1 0,0 0 1,0-1-1,0 1 0,0 0 0,0-1 0,1 1 0,-1 0 1,0-1-1,1-2-2,0 0 1,0 0-1,0 1 1,1-1-1,3-5 1,14-16 26,2 0-1,45-39 0,-18 18-5,-32 30-47,0 1 0,2 0 0,-1 2 0,1 0 0,1 1 1,0 0-1,34-12 0,-42 19 50,1 0 0,-1 1 0,0 0 0,1 1 0,0 0 0,-1 1 1,1 1-1,0 0 0,0 0 0,0 1 0,-1 0 0,1 1 0,-1 1 0,1 0 1,19 8-1,-28-10 50,1 1 0,-1 0 1,0-1-1,1 2 1,-1-1-1,0 0 1,0 0-1,-1 1 0,1 0 1,0 0-1,-1 0 1,0 0-1,1 0 0,-1 0 1,0 0-1,-1 1 1,1-1-1,-1 1 0,1-1 1,0 7-1,-1-5-29,-1 0 0,0 0 0,0-1 0,0 1 0,0 0 0,-1 0 0,0-1-1,0 1 1,0-1 0,-1 1 0,0-1 0,1 1 0,-2-1 0,1 0 0,0 0 0,-5 6 0,-8 9-22,-37 36 1,31-35 22,-19 25 0,34-37-78,1-1 0,0 1 0,0 0 0,1 0 0,0 0 0,0 0 0,-3 16 1,3-5 56,1 0 1,1 0 0,0 1-1,2-1 1,0 1 0,1-1 0,2 1-1,5 27 1,7 10-287,32 80 0,-43-127 232,0 0 0,1 0 0,0-1 0,1 0 0,0 0 0,0 0 0,1-1 0,0 0-1,1 0 1,0-1 0,0 0 0,0 0 0,15 8 0,18 14-7130,-35-24 1880,0 2 1596,-5-4 2144,5 6-2094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3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10112,'0'-1'288,"-1"1"1,1-1-1,0 1 1,0 0-1,0-1 1,0 1-1,0-1 1,1 1-1,-1-1 1,0 1-1,0-1 1,0 1-1,0 0 1,0-1-1,1 1 1,-1-1-1,0 1 1,0-1-1,1 1 1,-1 0-1,0-1 1,1 1-1,-1 0 1,0-1-1,1 1 1,-1 0-1,0 0 1,1-1-1,-1 1 1,1 0-1,-1 0 1,0 0-1,1 0 1,-1-1-1,1 1 1,-1 0-1,1 0 1,-1 0-1,1 0 1,0 0-1,0 0-245,0 0-1,1-1 0,-1 1 0,0 0 1,1-1-1,-1 1 0,0-1 0,0 0 1,0 1-1,1-1 0,0-1 0,6-5-4,0 1-1,1 0 0,11-5 1,-20 10-43,0 1 0,0 0 0,1 0 1,-1 0-1,0 0 0,0 0 0,1 0 0,-1 0 1,0 0-1,0 0 0,1 0 0,-1 0 0,0 0 1,0 0-1,1 0 0,-1 0 0,0 0 1,0 0-1,1 0 0,-1 0 0,0 0 0,0 0 1,1 0-1,-1 1 0,0-1 0,0 0 1,0 0-1,1 0 0,-1 0 0,0 1 0,0-1 1,0 0-1,0 0 0,1 0 0,-1 1 1,0-1-1,0 0 0,0 0 0,0 1 0,0-1 1,0 0-1,0 0 0,0 1 0,0-1 0,0 0 1,1 0-1,-1 1 0,0-1 0,0 0 1,-1 1-1,2 20-1531,-1-6-583,12 9-4275,-8-16 2538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4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14 213 10624,'-13'-39'8111,"14"50"-5951,12 28-1765,13 71 0,-18-65-321,20 93-77,-22-116-27,1 0 0,1 0 0,20 39 1,-23-52 32,0-1 0,0 0 0,1-1 1,0 1-1,0-1 0,8 6 1,-11-10 10,0-1 1,0 0 0,0 1 0,0-1 0,1-1-1,-1 1 1,0 0 0,1-1 0,0 0-1,-1 0 1,1 0 0,-1 0 0,1 0 0,0-1-1,0 0 1,-1 0 0,1 0 0,4 0 0,-1-2-5,0 0 1,-1 0 0,1 0 0,-1-1-1,13-6 1,30-22-79,-36 22 24,-11 8 44,0-1 0,-1 1 0,1 0 0,0 0 1,0 1-1,0-1 0,0 0 0,0 1 0,0-1 1,0 1-1,0-1 0,0 1 0,0 0 0,0 0 0,0 0 1,0 0-1,0 0 0,1 1 0,-1-1 0,2 1 1,2 2 2,-1-1 0,0 1 0,0 0 0,0 1 0,7 5 0,-7-5-1,-1-1 0,0 1-1,1-1 1,-1 0-1,1-1 1,0 1 0,0-1-1,8 3 1,-9-5 39,0 0 0,0 0 1,0 0-1,1 0 0,-1 0 0,0-1 0,0 0 1,0 0-1,0 0 0,0 0 0,0-1 0,0 0 1,0 0-1,0 0 0,-1 0 0,1 0 0,-1-1 1,0 1-1,7-7 0,0-2 165,1 0 1,-1-1-1,-1 0 1,9-16-1,-13 20-4,-1 0 0,1-1-1,-1 1 1,-1-1 0,0 0 0,0-1 0,2-14-1,-4 17-114,0 1-1,-1-1 1,0 0-1,-1 0 1,1 0-1,-1 0 0,0 0 1,-1 0-1,0 1 1,-4-11-1,-11-23-354,-53-128-1090,15-4-6807,54 165 6286,-1 0 0,1 0 1,0-14-1,1 6-1790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5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10880,'0'-17'3165,"0"15"-1260,0 14-394,0-4-1259,2 36 802,18 126 408,-3 4-780,-1-55 121,62 227 0,-71-321-753,1-1 0,1 0 0,2-1 0,16 28 0,-25-47-37,0-1 1,0 0-1,0 0 0,1-1 0,0 1 0,-1 0 0,1-1 0,0 1 0,0-1 0,0 0 0,1 0 1,-1 0-1,0-1 0,1 1 0,-1-1 0,1 0 0,0 0 0,-1 0 0,1 0 0,0-1 0,-1 1 1,9-1-1,2-2 6,0 0-1,-1 0 1,1-1 0,24-10 0,14-2-137,-50 15 117,0-1 0,0 1 1,1 0-1,-1 1 0,0-1 1,0 0-1,0 0 0,1 1 1,-1 0-1,0-1 0,0 1 1,0 0-1,0 0 0,0 0 0,0 0 1,0 0-1,0 1 0,-1-1 1,1 0-1,0 1 0,-1 0 1,1-1-1,-1 1 0,0 0 1,1 0-1,-1-1 0,1 3 1,5 8-188,-1 0 1,-1 0-1,6 19 1,-8-24 6,4 17-446,-6-19 285,1 1 0,-1-1 0,1 1 0,0-1 0,1 0 0,-1 0 0,1 0 0,0 0 0,0 0 0,7 7 0,-9-11 265,1 0 0,-1 0 1,0-1-1,1 1 0,-1 0 0,1-1 0,-1 1 0,0-1 0,1 0 0,-1 0 1,1 1-1,-1-1 0,1 0 0,-1 0 0,1 0 0,-1-1 0,1 1 0,-1 0 1,1 0-1,-1-1 0,3 0 0,5-3-99,0 1 1,12-7-1,-8 3 85,40-16 144,26-13 1266,-66 30-1014,-1-1 0,0-1-1,-1-1 1,13-10 0,-14 10-61,0-1 1,0-1 0,-2 1-1,1-1 1,-1-1-1,11-21 1,-17 29-137,0 0 1,-1 0 0,0 0-1,0 0 1,0 0 0,0 0-1,0 0 1,-1-1-1,0 1 1,0 0 0,-1-6-1,0 7-41,1-1 0,-2 1 0,1 0 0,0-1 0,-1 1-1,1 0 1,-1 0 0,0 0 0,0 0 0,0 1 0,0-1 0,0 0-1,-1 1 1,1-1 0,-6-2 0,7 4-60,-1 0-1,1 0 1,-1 0-1,1 0 1,-1 0-1,0 1 1,1-1-1,-1 1 1,0-1-1,1 1 1,-1 0-1,0 0 1,1 0-1,-1-1 1,0 2-1,0-1 1,-3 0-1,2 1-1,-1 1-1,0-1 1,0 0-1,1 1 1,-1 0-1,1 0 1,-6 3-1,0 2-7,1 0 0,0 0-1,1 1 1,0 0 0,-8 10-1,11-11-6,0 0-1,0 0 1,1 0-1,0 0 1,0 1-1,1 0 1,0-1-1,0 1 1,0 0-1,1 0 0,1 0 1,-1 0-1,1 0 1,1 0-1,-1 0 1,1 0-1,1-1 1,-1 1-1,5 12 1,-4-15 16,0 1 0,1-1 0,-1 0 0,1 0 0,0 0 0,0 0 0,0 0 0,1-1 0,0 0 0,0 1 0,0-1 0,0-1 0,0 1 0,1-1 0,0 1 0,0-1 0,0-1 0,0 1 0,0-1 0,0 0 0,1 0 0,-1 0 0,1-1 0,0 1 0,-1-2 0,1 1 0,6 0 0,-4-2 104,-1 1 0,1-1 0,-1-1 0,1 1 0,-1-1 0,1 0 1,-1-1-1,0 0 0,0 0 0,0-1 0,-1 0 0,13-9 0,1-4 221,0 0 1,25-30-1,15-14-180,-56 57-164,0 1 1,0 0 0,1 0-1,0 1 1,-1-1 0,1 1-1,0 0 1,0 0 0,0 1-1,0 0 1,0 0 0,1 0-1,-1 0 1,0 1 0,1-1-1,9 2 1,3 2-633,-1 0 0,0 2 0,28 9-1,-25-7-553,0 1-1316,-1 0-1,26 15 1,-22-10-1714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42.365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50 317 7936,'-32'-39'13269,"23"65"-12757,5-5-453,2 0 0,0 0 0,2 37 0,12 64 35,-10-109-89,1-1-1,0 1 0,0 0 1,1-1-1,0 1 0,2-1 1,10 19-1,-13-26 21,1 1 0,0-1 0,0 0 0,0 0 0,1 0 0,0-1 0,0 1 0,0-1-1,0 0 1,1-1 0,-1 1 0,1-1 0,0 0 0,0-1 0,0 1 0,13 2 0,-6-3 67,-1-1-1,1 0 1,0 0-1,-1-2 1,1 0 0,0 0-1,-1-1 1,1 0-1,15-6 1,-18 5-31,0-1-1,0 0 1,-1 0-1,1-1 1,-1 0-1,0-1 1,-1 0-1,1 0 1,-1-1 0,0 0-1,12-15 1,-8 5 20,-1 0 0,-1-1 0,0-1 1,-1 0-1,-1 0 0,7-26 0,-7 15 51,-1-1-1,-2 0 0,3-50 0,-8 65-91,0 0 0,-2 0 0,0 0-1,0 0 1,-1 0 0,-1 1 0,-1 0 0,0-1 0,-1 1 0,-1 1 0,-10-18-1,12 24-17,-1-1 0,0 1 0,0 0 0,-1 0 0,0 1 0,0 0 0,0 0 0,-1 0 0,0 1 0,-1 1 0,1-1 0,-1 1 0,0 1 0,0-1-1,-1 2 1,1-1 0,-1 1 0,0 1 0,-10-2 0,16 3-25,-1 1-1,0 0 1,1 0-1,-1 0 0,1 1 1,-1-1-1,1 1 1,-1 0-1,1 0 1,0 1-1,-1-1 1,1 1-1,0 0 0,0 0 1,0 1-1,0-1 1,0 1-1,1 0 1,-1-1-1,1 2 1,0-1-1,0 0 0,0 1 1,0-1-1,0 1 1,1 0-1,0 0 1,-3 7-1,-1 3-5,1 0 0,0 0 0,1 1 0,1 0 0,0 0-1,1 0 1,0 21 0,2 1-13,1 0 0,1 0 0,9 44 0,-7-63 11,0 0 0,1-1 0,1 1 0,1-2 0,0 1 0,1-1 0,1 0 1,17 25-1,-20-33 12,1-1 1,-1 1 0,2-1-1,-1-1 1,1 1 0,0-1-1,0-1 1,0 1 0,1-1-1,0-1 1,0 0 0,0 0-1,1-1 1,-1 0 0,1 0-1,-1-1 1,1-1 0,12 1 0,-18-2-7,0 0 1,-1 0 0,1-1-1,0 1 1,-1-1 0,1 0 0,-1 0-1,1-1 1,-1 1 0,0-1 0,1 1-1,-1-1 1,0 0 0,0 0 0,0-1-1,0 1 1,-1 0 0,1-1-1,-1 0 1,1 0 0,-1 0 0,0 0-1,0 0 1,0 0 0,-1 0 0,1-1-1,-1 1 1,1 0 0,0-7 0,0 0-515,0 1 0,-1-1 0,0 1 0,-1-1 1,0 0-1,-1 1 0,0-1 0,0 0 1,-1 1-1,-3-10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8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0 300 9088,'0'0'2981,"15"-5"459,-13 4-3174,-1 1 0,1-1 1,0 0-1,0 0 0,0 0 1,-1 0-1,4-3 0,9-5 836,24-8 366,70-20 0,43 0-97,6-3-398,-111 27-860,209-58 292,4 20-305,-236 48-222,-6 0-74,0 1 0,-1 0-1,31 2 1,-44 0-16,1 1-1,-1-1 0,1 1 0,-1-1 0,0 1 0,1 0 0,-1 0 0,0 1 0,0-1 0,1 1 1,-1-1-1,0 1 0,-1 0 0,1 0 0,0 0 0,-1 1 0,1-1 0,-1 1 0,1-1 1,-1 1-1,0 0 0,0 0 0,-1 0 0,3 3 0,4 29-3547,-6-24 2198,3 13-2502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6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217 911 7936,'4'-2'9358,"-4"2"-9111,-3-6 3085,-8-9-3995,8 11 1898,-12-15-541,4 5-453,1 0 0,0-1 0,-13-27 0,-37-129-246,11-47-416,46 198 311,-16-114-329,16 106 190,2 0 0,4-49 0,-2 67 124,0 1 1,5-17 0,-5 23 105,0 0 1,1-1 0,-1 1 0,1 0-1,-1 1 1,1-1 0,0 0 0,0 0-1,0 1 1,1-1 0,3-3 0,-1 3-6,0 1 1,-1-1 0,1 1 0,0 0 0,0 0-1,1 0 1,-1 1 0,0 0 0,1 0 0,-1 0-1,0 1 1,11 0 0,2 1-397,-1 0-1,29 7 1,62 25-4445,-74-21 2248,-1-2-1063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6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90 8704,'-7'3'3714,"13"-6"208,12-8-2113,4 1-1506,1 2 0,1 0 0,26-6 0,73-7-635,-57 11-1167,-38 5-901,15 2-6714,-20 3 5338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10 140 8448,'-9'22'3968,"13"-10"-1824,1-7-1184,-1-1 63,17-8-191,2 4-64,26-12-416,-8 0-224,20-12-64,-11 4-288,4 1-96,-15-1-608,10 1-191,-8 2-897,4-2-352,-6 2-1472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7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4 176 7936,'-4'-13'3785,"5"9"-3353,-1 0-1,0 1 1,1-1-1,0 0 1,0 1-1,3-7 1,-4 8-1,1 0-298,0 0 1,0-1 0,1 1-1,-1 0 1,0 0 0,1 0-1,-1 0 1,1 0-1,0 0 1,0 1 0,-1-1-1,5-2 1,2-3 209,-1 1-149,0 1 1,0 0-1,1 0 1,0 1-1,0 0 1,16-6-1,-14 6-67,16-7 357,-1 2 0,2 1 1,-1 1-1,43-6 0,-57 12-309,0 0 0,0 0 1,1 1-1,-1 1 0,0 0 0,0 0 0,0 1 0,0 1 1,0 0-1,0 1 0,-1 0 0,20 10 0,-24-9-90,1 0 0,-1 0 0,-1 1 0,1 0 0,-1 0 0,0 0 0,0 1 0,-1 0 0,0 0 0,0 1 0,-1-1 0,0 1 0,0 0 0,-1 0 0,0 0 0,3 12 0,0 5-43,-1-1 0,-2 1-1,0 0 1,-1 34 0,-4-9 13,-2-1 0,-13 61 0,-15 15-88,10-44 34,17-63 17,-4 19-24,1 0 1,-4 41-1,11-68 8,1-1 1,-1 1-1,2-1 1,-1 0-1,1 1 0,1-1 1,-1 0-1,2 0 1,-1 0-1,1 0 1,1 0-1,0-1 0,0 1 1,5 7-1,-7-13-4,1 0 0,-1 0-1,0 0 1,1-1 0,0 0 0,0 1 0,-1-1-1,1 0 1,0 0 0,1 0 0,-1-1-1,0 1 1,0-1 0,1 0 0,-1 0-1,1 0 1,-1 0 0,7 0 0,27 5-88,63 2 1,44-8-1740,-63-1-547,-34 1-510,-9 0-2233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6:59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460 1139 6912,'0'-1'232,"0"0"0,1 0 0,-1 0 1,0 0-1,0 0 0,0 0 0,0 0 1,0 0-1,0 0 0,0 0 0,0-1 0,0 0 1,-1-6 1014,0 8-1010,1-1-1,0 0 1,-1 0-1,1 0 1,-1 0-1,1 1 1,-1-1-1,1 0 1,-1 1-1,0-1 1,1 0-1,-1 1 1,0-1-1,0 1 1,1-1-1,-1 1 1,0-1-1,0 1 1,0-1-1,0 1 1,-1-1-1,-9-5 828,7 3-794,1 0 0,-1 1 0,0-1 1,0 1-1,0 0 0,0 0 0,-8-3 0,-34-7 589,37 10-690,-1 0-91,0 1 1,0 0-1,0 0 0,-1 1 0,1 1 0,0-1 1,0 2-1,0-1 0,0 1 0,0 1 1,0 0-1,-16 8 0,10-4-37,0 2 1,0 0-1,1 1 1,0 0-1,1 2 0,-18 17 1,25-22-34,1 1 0,0 0 1,0 1-1,1-1 0,0 1 1,1 0-1,0 0 0,0 1 1,1-1-1,0 1 0,1 0 0,-2 10 1,0 16-114,0 70 0,4-81 29,5 36-1,-4-52 55,1 0 0,0 0-1,1 0 1,0 0 0,0 0 0,1-1 0,5 10 0,-7-15 22,1 0 1,-1 1 0,1-1 0,0-1-1,0 1 1,0 0 0,0-1-1,1 1 1,-1-1 0,1 0 0,-1 0-1,1-1 1,0 1 0,0-1-1,0 0 1,0 0 0,0 0 0,0 0-1,0-1 1,0 1 0,0-1-1,7 0 1,5-2 9,1 0-1,-1-1 1,1 0-1,17-7 1,-17 5 84,0-1 0,-1 0 0,0-2 0,0 0 0,27-17 1,-34 18-28,0-1 1,0 1 0,-1-1 0,0-1 0,-1 1 0,0-1 0,0-1 0,-1 1 0,0-1 0,5-12 0,-1-1-33,-1-1 1,-2 0 0,0-1 0,-1 0 0,-2 0-1,0 0 1,-2 0 0,-1-1 0,-1 1 0,-1 0 0,-1-1-1,-1 1 1,-10-39 0,-8-4 7,-35-80 0,-40-62 6,53 121-221,-81-215-1051,75 176 846,31 79 298,11 28 7,-13-27-1,20 48 70,0 0 0,0 0 0,0 0 1,0 0-1,0 1 0,0-1 0,0 0 1,0 0-1,-1 0 0,1 0 0,0 0 0,0 0 1,0 0-1,0 0 0,0 0 0,0 0 1,0 0-1,0 0 0,0 0 0,0 0 1,0 0-1,-1 0 0,1 0 0,0 0 1,0 0-1,0 0 0,0 0 0,0 0 0,0 0 1,0 0-1,0 0 0,0 0 0,0 0 1,-1 0-1,1 0 0,0 0 0,0 0 1,0 0-1,0 0 0,0 0 0,0 0 1,0-1-1,0 1 0,0 0 0,0 0 0,0 0 1,0 0-1,0 0 0,0 0 0,0 0 1,0 0-1,0 0 0,0 0 0,0 0 1,-1-1-1,1 1 0,0 0 0,0 0 1,0 0-1,0 0 0,0 0 0,0 0 0,0 0 1,1 0-1,-1 0 0,0 0 0,0-1 1,-1 12-62,4 14 54,9 48-16,4-1-1,39 111 0,-31-119 45,37 68 1,43 60 37,-8-17-63,78 170-111,-75-150-831,-96-189 727,-2-4 65,0 1 0,0-1 0,0 0 0,0 0 0,1 0 0,-1-1 0,0 1 0,1 0 0,2 2 0,-4-4 118,0 0 0,0 0 0,1 0 0,-1 0 0,0 0 0,0 0 0,0 1 0,0-1 0,0 0 0,1 0 0,-1 0 0,0 0 0,0 0 0,0 0 0,1 0 0,-1 0 0,0 0 0,0 0 0,0 0 0,0 0 0,1 0 0,-1 0 0,0 0 1,0-1-1,0 1 0,0 0 0,1 0 0,-1 0 0,0 0 0,0 0 0,0 0 0,0 0 0,0 0 0,0-1 0,1 1 0,-1 0 0,0 0 0,0 0 0,0 0 0,0 0 0,0-1 0,0 1 0,3-9-1057,-2 7 663,3-20-3700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00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1 286 9728,'2'9'849,"0"0"0,1-1 0,0 1 0,0-1 1,1 1-1,7 11 0,35 42 1577,0-1-1239,32 81-127,-21-31-782,78 95 133,-84-133-187,286 377 1781,-335-448-1997,4 5 98,0 0 0,0 0 0,11 9 0,-16-16-77,-1 1-1,1 0 0,0-1 0,0 0 1,0 1-1,-1-1 0,1 1 1,0-1-1,0 0 0,0 1 1,0-1-1,0 0 0,-1 0 1,2 0-1,-1 0-2,-1 0 1,1 0-1,-1 0 0,0 0 1,1 0-1,-1 0 1,1-1-1,-1 1 1,0 0-1,1 0 0,-1-1 1,0 1-1,1 0 1,-1 0-1,0-1 0,1 1 1,-1 0-1,0-1 1,1 1-1,-1 0 0,0-1 1,2-2 81,-1-1 0,0 1 1,-1 0-1,1 0 0,-1-1 1,1 1-1,-1-4 0,1-27 167,-2-1 0,-2 1-1,-10-53 1,-35-102-104,-88-191-473,69 206-378,-98-309-4786,161 468 4908,2 9-79,0-1 0,0 0-1,-1 1 1,-4-9 0,8 23-3612,2 5 2903,8 27-2312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00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1 837 10240,'0'0'7498,"14"8"-6229,-6-6-1026,1-1 1,-1 0-1,1-1 0,-1 0 0,1-1 0,13-2 0,3-2 181,26-9 0,-28 6-199,-1-1 1,0-1 0,27-17-1,61-45 525,-23 13-232,282-139 300,21 28-551,-80 38-237,-228 97 178,2 4 0,151-36 0,-225 64-328,11-1-687,-20 4 713,-1 0-1,1 0 0,-1 0 1,1 0-1,-1 0 0,0 0 1,1 0-1,-1 0 0,1 1 1,-1-1-1,1 0 0,-1 0 1,0 1-1,1-1 0,-1 0 1,1 1-1,-1-1 0,0 0 1,0 1-1,1-1 0,-1 0 1,0 1-1,1-1 0,-1 1 1,0-1-1,0 0 0,0 1 1,0-1-1,1 1 0,-1-1 1,0 1-1,0-1 0,0 1 1,0-1-1,0 1 0,0-1 1,0 1-1,0 0 0,-1 7-1093,0 0-1,-1 0 1,1 0-1,-1-1 1,-6 14-1,1 1-1370,2-2-1078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01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437 898 7040,'-2'-5'564,"0"1"0,-1 0 0,1 0 0,-1 0 0,0 0 0,0 1 0,0-1 0,-1 1 0,1 0 0,-1 0 0,0 0 0,0 0 0,0 1 0,0-1 0,0 1 0,-1 0 0,1 0 0,-10-2 0,10 3-443,1 1 1,-1-1-1,0 1 1,1 0 0,-1 0-1,0 0 1,1 0-1,-1 1 1,0 0-1,1-1 1,-1 1 0,1 1-1,-1-1 1,1 0-1,0 1 1,-1 0-1,1-1 1,0 1 0,0 1-1,0-1 1,0 0-1,1 1 1,-1-1 0,1 1-1,-4 4 1,1 2-98,-1 0 0,1 1 1,1 0-1,0 0 1,0 0-1,1 1 0,0-1 1,-2 18-1,-4 86-90,9-110 57,-1 36-12,1 0 1,9 59 0,-6-81 21,1 0 0,0 0 0,2-1 0,0 0 0,0 0-1,2 0 1,16 27 0,-21-40-5,0 0 1,1 0-1,-1 0 0,1 0 0,0-1 0,0 1 0,0-1 0,1 0 0,-1 0 1,1-1-1,-1 0 0,8 3 0,-5-2 49,1-1 0,0 0 0,0-1 0,-1 1-1,1-2 1,0 1 0,16-2 0,-16 1 58,0-1 1,0-1-1,0 0 0,1 0 0,-1 0 1,-1-1-1,1 0 0,0 0 0,-1-1 1,0 0-1,0-1 0,0 1 0,0-1 1,-1 0-1,1-1 0,9-11 0,-8 5 65,-1 0-1,-1 0 1,0-1-1,0 0 1,-1 0-1,-1 0 1,4-18-1,-4 9 9,0 0 0,-2 0-1,0-42 1,-5 34-126,-1 1 0,-1-1 0,-2 1 1,0 0-1,-17-39 0,-68-132 12,-116-153-532,-26 20-1735,227 323 2128,1 1 2,0 2-94,0-1 0,1 0-1,-7-16 1,12 24 150,-1 0 1,1-1-1,0 1 0,0 0 1,0-1-1,-1 1 1,1-1-1,0 1 1,0 0-1,0-1 0,0 1 1,0-1-1,0 1 1,0-1-1,0 1 1,0 0-1,0-1 0,0 1 1,0-1-1,0 1 1,0-1-1,0 1 1,1-1-1,-1 1 4,1 0 1,0 0-1,-1 1 0,1-1 1,-1 0-1,1 0 0,-1 0 1,1 1-1,-1-1 1,1 0-1,-1 1 0,1-1 1,-1 1-1,0-1 0,1 0 1,-1 1-1,1 0 0,21 24-42,-2 0-1,-1 1 0,18 31 1,42 93 162,-5-11-134,78 80-264,-13-18-1292,-101-138 715,48 75-1709,-62-104 107,52 58-1,-23-42-1036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02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311 984 8320,'0'-33'5092,"0"-27"-676,-1 29-3681,-1 0-1,-9-45 0,-76-263 1751,81 318-2426,-9-27-8,-2 0 0,-2 2 0,-3 0 0,-1 1 1,-2 1-1,-41-55 0,53 84 187,10 14-38,7 10-94,14 34-163,24 80 0,-27-74 29,25 55-1,-26-74 55,3-1 1,36 51-1,53 43-78,65 67-1435,-79-85-1282,-86-97 2401,17 16-604,-22-23 899,-1 0 0,1 0 0,0-1-1,0 1 1,0 0 0,0-1 0,0 1 0,0 0-1,0-1 1,0 0 0,0 1 0,0-1-1,0 1 1,0-1 0,0 0 0,0 0-1,0 0 1,0 0 0,0 0 0,0 0-1,0 0 1,2 0 0,-2-1-24,-1 0 0,1 1 1,0-1-1,-1 0 0,1 0 0,-1 0 1,1 0-1,-1 0 0,1 0 0,-1 0 1,0 0-1,0 0 0,1 0 0,-1 0 1,0 0-1,0 0 0,0 0 0,0 0 1,0 0-1,0 0 0,0 0 0,0 0 1,-1 0-1,1-1 0,-1-1-321,-2-20-3198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02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0 259 10368,'9'0'3872,"-1"0"-3040,10-5 352,-14 1-65,5-4-223,9-8 32,5 1-320,8-5-32,10-1-352,-11 6-64,33-9-32,0 5 0,-2-1 0,-2 4-928,-6-1-384,1 2-768,-5-5-223,8-4-2529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9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175 556 6784,'0'-2'395,"0"1"-1,-1 0 1,1 0 0,0 0-1,-1-1 1,1 1 0,0 0 0,-1 0-1,0 0 1,1 0 0,-1 0 0,-1-2-1,-4-8 1371,6 9-1530,-4-10 1386,-8-23-1,11 33-1456,0-1-1,0 1 0,0 0 1,-1 0-1,1 0 0,0 0 0,-1 0 1,1 0-1,-1 0 0,0 1 0,0-1 1,0 0-1,0 1 0,0 0 1,0-1-1,0 1 0,-3-2 0,3 3-96,0 0-1,0 0 1,1 0 0,-1 0-1,0 0 1,0 0-1,1 0 1,-1 1-1,0-1 1,1 1-1,-1-1 1,1 1-1,-1-1 1,0 1-1,1 0 1,-1 0 0,1 0-1,0 0 1,-1 0-1,1 0 1,0 0-1,-3 3 1,-1 2 48,0 0 1,1 1-1,-6 9 1,9-15-109,-6 14 40,-1 0-1,2 0 0,0 0 1,1 1-1,0 0 0,1 0 0,1 1 1,1-1-1,0 1 0,1 20 1,1-24-60,1 0 1,0 1 0,1-1-1,1 0 1,0 0-1,1 0 1,0 0 0,1-1-1,0 1 1,1-1-1,0-1 1,1 1 0,10 12-1,-15-22 10,0 1 0,0-1 0,1 1 0,-1-1-1,1 0 1,-1 0 0,1 0 0,0 0 0,0 0 0,0-1-1,0 0 1,0 1 0,0-1 0,0 0 0,0 0-1,1-1 1,-1 1 0,0-1 0,1 1 0,-1-1 0,5 0-1,-4-1 36,0 0 0,0 0 0,0 0 1,0 0-1,0-1 0,-1 1 0,1-1 0,0 0 0,-1 0 0,1 0 0,-1-1 0,0 1 0,0-1 0,0 0 0,0 0 0,5-6 0,-2-1 2,1 1 1,-1-1-1,-1 0 0,0 0 0,0-1 1,-1 1-1,0-1 0,-1 0 1,-1 0-1,1-1 0,-2 1 0,1 0 1,-1-20-1,-4-27-89,-1 0 1,-3-1-1,-30-112 0,29 143-10,-2 0 0,-1 1-1,-22-39 1,-55-70-186,39 64 187,62 85 70,2 8 150,-2 2 0,-1-1 1,10 26-1,24 74 88,-31-76-191,2-2 1,31 59-1,1-22-898,119 147-1,-136-187-119,-18-22-644,0-2 0,25 25 1,-39-42 1592,1 1-261,0 1 0,0-1 0,0 0 0,0 0 0,1-1 0,-1 1 0,0 0 0,1 0 0,-1-1 0,1 1 0,-1 0 0,1-1 0,-1 0 0,1 1 0,1-1 0,10-2-3291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02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32 9472,'-1'0'3243,"-5"4"1209,41-16-2441,-1 4-2081,0 2-1,0 2 1,1 0-1,37 3 1,-59 2-973,0 0 1,0 1-1,15 5 1,3 1-3310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03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8960,'0'3'3424,"5"2"-2656,4-5 256,-5 0-64,5-5-160,5 2 63,4-9-351,4-4-64,10 1-256,-2-6-128,6 1 32,0 1-64,0-1-32,-5 4-768,-1 4-287,2 4-1377,-1-4-512,10 5-864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04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30 6400,'0'-3'295,"-1"1"0,0 0-1,0 0 1,0 0 0,0 0 0,0 0 0,-1 1 0,1-1-1,-1 0 1,1 0 0,-1 1 0,0-1 0,-4-2 4954,6 5-5019,1 6-107,0 0 1,0 0 0,1 0 0,0 0 0,0-1 0,6 13 0,3 7 38,15 48 234,29 76 575,-37-107-390,34 58-1,-23-49-138,18 30 16,-38-68-417,1-1 1,0 1 0,19 16-1,-24-25-12,0-1 0,0 0-1,1 0 1,-1-1 0,1 0-1,0 0 1,0 0 0,0-1-1,1 0 1,-1 0 0,0 0 0,1-1-1,-1 0 1,1 0 0,0-1-1,-1 1 1,9-2 0,8-2 43,0 0 1,-1-2 0,35-12 0,-45 14-91,148-57 6,-58 10-4637,-99 49 3873,0-1 1,0 0 0,0 0 0,0 0 0,0-1 0,-1 1 0,1-1 0,2-4 0,4-1-2441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04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37 8704,'-4'-27'3328,"-1"22"-2592,5 1 1600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04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16416,'8'26'417,"0"0"0,23 44 0,37 46 262,169 296 1044,-149-224-1324,-6-14-276,105 137-256,-59-110-313,-29-43-1716,-94-150 1735,1 0-1,0 0 1,1 0-1,0-1 1,0 0 0,8 6-1,-14-12 216,1 0 1,-1 0-1,1 0 0,0 0 1,-1 0-1,1 0 0,0-1 0,-1 1 1,4 0-1,13-3-3441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11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4 478 7424,'-3'0'11514,"10"-28"-10405,-7 28-997,0-1-21,0-1-27,0 2-21,0-1 10,0 0-26,0 0 1,0 1-1,0-1 0,0 0 1,0 0-1,0 1 0,0-1 1,0 0-1,1 0 0,-1 1 0,0-1 1,0 0-1,1 0 0,-1 1 1,0-1-1,1 0 0,-1 1 1,1-1-1,-1 0 0,1 1 1,-1-1-1,1 1 0,-1-1 1,1 1-1,0-1 0,-1 1 0,1-1 1,-1 1-1,1 0 0,0-1 1,0 1-1,0 0 0,1-10 160,10-12-310,-2 3 135,15-42 0,-15 34-89,8-19 70,-8 16 10,2 2-1,27-49 1,-35 69-4,1 1 1,1 0 0,-1 0-1,1 0 1,0 0-1,1 1 1,0 0 0,0 1-1,0-1 1,0 1-1,1 1 1,0-1 0,0 1-1,10-3 1,-1 3-4,1 0-1,0 1 1,0 1 0,0 1 0,0 0 0,0 1 0,0 1-1,22 5 1,-18-2 2,0 1-1,0 1 0,0 1 1,-1 1-1,0 1 0,-1 1 1,0 0-1,0 2 0,-1 0 1,-1 2-1,26 22 0,-17-12-2146,-26-17-3141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11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18 8448,'-5'-18'10293,"6"25"-10243,0-1 0,0 1 1,0-1-1,0 0 0,1 1 1,3 7-1,21 41 4,-5-11 52,52 108 83,-49-106-176,31 46-7,-55-91 135,6 9-2101,-7-27-5330,0-1 3914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12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6528,'1'-5'851,"0"0"1,0 1-1,-1-1 1,0 1 0,0-1-1,-1-7 1,-1-8 1869,12 45-1110,3 9-833,1-1 1,23 40-1,43 59 91,-37-65-623,17 35-154,13 21-98,-6-23-522,-62-93-241,-5-6 441,1 1 1,-1-1-1,1 0 1,-1 0-1,1-1 1,0 1 0,0 0-1,-1 0 1,1 0-1,0 0 1,2 1-1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13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482 811 7040,'-9'-4'9496,"-4"-7"-5789,-18-16-3311,20 17 842,-16-14-733,6 7-403,1-2-1,1-1 1,-23-28 0,-126-218-17,103 148-135,52 92 31,1-1 0,-13-44 0,24 66 0,0 0 0,0 0 0,0 0-1,0 0 1,1 0 0,0 0-1,0 0 1,0 0 0,1 0 0,1-8-1,-1 10 7,0 1 0,0-1 0,1 0-1,-1 0 1,1 1 0,0-1 0,-1 1-1,1-1 1,0 1 0,0 0-1,1 0 1,-1 0 0,0 0 0,1 0-1,-1 0 1,1 1 0,0-1 0,5-1-1,1-1-43,0 2-1,0-1 0,0 1 1,1 0-1,-1 1 0,1 0 1,-1 1-1,1 0 0,-1 0 0,1 1 1,9 2-1,13 3-3332,57 20 1,-71-21-883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13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9984,'0'-4'7955,"0"3"-7774,8-10 1473,11-9-1866,-11 11 407,7-6 145,30-24 1,-39 35-249,-1 0 0,1 1 0,1-1 0,-1 1 0,0 1 1,1-1-1,-1 1 0,1 0 0,11-2 0,-16 4-37,1 0 0,-1 0 0,0 0 0,0 0 0,1 0 0,-1 1 0,0-1 0,0 0 0,1 1-1,-1 0 1,0 0 0,0-1 0,0 1 0,0 0 0,0 1 0,0-1 0,0 0 0,-1 1 0,1-1-1,0 1 1,-1-1 0,1 1 0,-1 0 0,1-1 0,-1 1 0,2 4 0,2 3 62,-1 0 1,0 1-1,-1 0 0,4 16 1,-4-15-76,21 101 278,-16-69-325,2 0 0,1 0-1,21 47 1,-27-80-13,-1-1 0,1 0 0,1-1 0,0 1 0,0-1-1,8 8 1,-11-12 17,1-1-1,0 1 1,1-1-1,-1 0 0,0 0 1,1 0-1,-1 0 0,1-1 1,0 0-1,0 0 0,0 0 1,0-1-1,7 2 1,3-2 37,-1-1 0,0 0 0,0 0 0,0-1 0,27-7 0,69-24-3253,-65 17-1126,-14 3-414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9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231 867 8960,'0'0'116,"1"0"-1,-1 0 1,0 0 0,0 0 0,0 1-1,0-1 1,1 0 0,-1 0 0,0 0-1,0 0 1,0 0 0,1 0 0,-1 0 0,0 0-1,0 0 1,1 0 0,-1 1 0,0-1-1,0 0 1,1 0 0,-1-1 0,0 1 0,0 0-1,0 0 1,1 0 0,-1 0 0,0 0-1,0 0 1,1 0 0,-1 0 0,0 0 0,0 0-1,0 0 1,0-1 0,1 1 0,-1 0-1,8-11 2238,3-17-351,-11 27-1883,5-14 252,-1 0 0,0 0 0,-1 0 1,-1 0-1,0-1 0,-1 1 0,-1-1 0,0 1 0,-5-31 1,-10-37-298,-15-62-39,22 113-44,-1 1-1,-21-46 0,1 23-34,-3 1 0,-38-49 0,40 58 122,15 27 64,10 12-46,8 11 56,25 41 88,-3 1 0,-1 1 0,19 61 0,112 241 80,-138-322-708,1-1 1,27 34 0,-26-37-1081,-17-22 1089,-1-3 287,-1 1 0,0-1 0,0 1 0,1 0 0,-1-1 0,0 1 0,1-1 0,-1 0 0,1 1 0,-1-1 0,1 1 0,-1-1 0,1 0 0,-1 1 0,1-1 0,-1 0 0,1 1 0,-1-1 0,1 0 0,0 0 0,-1 0-1,2 1 1,-2-1 12,0 0 0,0 0 0,0 0 0,0 0 0,1-1 0,-1 1 0,0 0 0,0 0-1,0 1 1,0-1 0,1 0 0,-1 0 0,0 0 0,0 0 0,0 0 0,0 0 0,0 0-1,0 0 1,1 0 0,-1 0 0,0 0 0,0 0 0,0 0 0,0 0 0,0 0 0,0 1-1,1-1 1,-1 0 0,0 0 0,0 0 0,0 0 0,0 0 0,0 0 0,0 1-1,0-1 1,0 0 0,0 0 0,0 0 0,0 0 0,0 0 0,0 1 0,0-1 0,0 0-1,0 0 1,0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14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419 701 7680,'-2'-2'818,"0"-1"1,1 0-1,-1 1 1,-1-1-1,1 1 1,0 0-1,-4-3 1,3 3-333,0-1 1,0 1 0,1-1-1,-5-6 1,3 4-229,1 0 1,-1 0-1,0 0 1,0 0-1,0 0 1,-9-5-1,12 8-212,-1 1 0,1 0 0,-1 1-1,0-1 1,1 0 0,-1 0 0,0 1-1,0-1 1,1 1 0,-1-1 0,0 1 0,0 0-1,0 0 1,0 0 0,1 0 0,-1 0-1,0 0 1,0 0 0,0 1 0,1-1-1,-1 0 1,0 1 0,0 0 0,1-1 0,-1 1-1,-3 2 1,0 1-10,0-1-1,1 1 0,-1 1 1,1-1-1,0 1 1,0-1-1,-3 6 1,-21 38-53,25-41 19,1-1 0,0 1 0,0 0 0,0 0 0,1 0 0,0 1 0,0-1 0,0 0 0,1 0 0,1 0 1,-1 1-1,3 12 0,3 5-34,1-1-1,12 31 1,-18-50 15,5 11-4,13 24 0,-17-37-1,0 1 1,0 0-1,1-1 0,-1 0 1,1 1-1,0-1 0,0 0 1,0 0-1,0-1 0,0 1 0,1-1 1,4 3-1,-6-4 33,0 0 0,1-1 0,-1 0 0,0 1 0,0-1 0,1 0 0,-1 0 0,0 0 1,0 0-1,1-1 0,-1 1 0,0-1 0,0 1 0,1-1 0,-1 0 0,0 0 0,0 0 0,0 0 0,0 0 0,0 0 0,0-1 0,-1 1 0,1-1 0,0 1 0,2-4 0,1 0 67,0 0 0,-1-1 0,1 0 0,-1 0-1,0 0 1,5-13 0,-5 8 32,0-1 0,-1 0 0,-1 1 0,0-1 0,0 0 0,-2-1 0,1 1 0,-3-19 0,-3-10-36,-12-47 0,11 56-71,0 5-5,-1-1-1,-2 1 0,0 1 1,-2 0-1,-1 0 0,-1 1 1,-29-43-1,-54-59 83,-32-48-43,69 80-154,53 86-116,15 19 67,6 8 96,-7-10 73,22 21 60,-1 3 1,-2 0-1,43 66 0,20 98 82,-14-25-92,-63-146-64,1 0 0,2-2 0,0 1 0,30 31 1,-32-41-501,-1 0 1,2-1-1,0-1 1,0 0-1,1-1 1,25 12-1,-36-21 202,5 4-1086,1-2-1,13 5 1,-1-5-2573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15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345 627 10496,'-43'-41'7838,"5"-3"-4906,-30-52-3404,34 47 1309,-18-21-598,-15-21-40,60 81-202,1 0 1,0 0 0,1-1 0,0 1 0,-4-16 0,8 23-10,0-1 1,0 1-1,1 0 1,-1-1-1,1 1 1,0-1-1,0 1 1,0-1-1,0 1 1,1-1-1,-1 1 1,1 0-1,0-1 1,0 1-1,0 0 1,0 0-1,1-1 1,-1 1-1,1 0 1,0 0-1,0 0 1,3-2-1,1-1 10,0 0 0,1 1-1,-1 0 1,2 0 0,-1 1 0,10-5-1,49-17-333,-55 22-64,1 1 0,0 1-1,-1 0 1,1 0 0,0 1-1,0 1 1,17 1 0,-19 0-459,-1 0 1,0 1 0,0 0 0,1 1 0,15 6 0,-3 1-2918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15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1 705 8448,'0'-11'2050,"0"8"-1596,-1 1-1,1-1 1,0 1 0,0 0 0,0-1-1,1 1 1,-1-1 0,0 1 0,1 0-1,-1-1 1,1 1 0,0 0 0,0-1-1,0 1 1,0 0 0,0 0-1,1 0 1,-1 0 0,4-4 0,10-6-90,1 0-1,1 1 1,24-13 0,1 0 85,132-77 685,-82 49-914,46-22-142,61-38 31,-52 3-402,-49 34-1627,-95 72 1756,7-4-450,0 0 0,12-5 0,-20 10 323,1 1 0,0 0 0,0 0-1,0 0 1,0 0 0,1 0 0,-1 1-1,0-1 1,0 1 0,0 0-1,0 0 1,6 1 0,9 5-3938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17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298 860 7552,'-2'-14'1527,"0"5"-478,0-1 1,0 0-1,0 0 1,-1 1-1,-6-13 1,6 17-763,0 0 0,-1 0 0,1 1 0,-1-1 0,0 1 1,0 0-1,-1 0 0,1 0 0,-1 1 0,-5-4 0,8 6-238,1 0 0,-1 0-1,0 0 1,0 0 0,0 0-1,0 0 1,0 1-1,0-1 1,0 1 0,0 0-1,0 0 1,0-1-1,0 1 1,0 0 0,0 1-1,0-1 1,-1 0-1,1 1 1,0-1 0,0 1-1,0-1 1,1 1 0,-1 0-1,0 0 1,0 0-1,0 0 1,0 0 0,1 1-1,-1-1 1,1 0-1,-2 2 1,-2 3-38,1-1 1,1 1-1,-1-1 1,1 1-1,0 0 0,0 1 1,0-1-1,-1 8 0,0 0-25,1 0-1,-3 27 1,6-18-10,1-1 1,1 1 0,1-1-1,0 0 1,2 0 0,1 0-1,14 36 1,-17-51 11,0 0 0,0-1 0,1 1 0,0-1 0,0 0 0,0 0 0,1 0 0,0-1 0,0 1 1,8 5-1,-10-8 18,0-1 0,0 0 1,0-1-1,0 1 1,1 0-1,-1-1 0,1 0 1,-1 0-1,1 0 1,0 0-1,-1-1 1,1 1-1,0-1 0,-1 0 1,1 0-1,0 0 1,0-1-1,-1 1 0,1-1 1,0 0-1,-1 0 1,6-2-1,2-2 146,0 0 0,0 0 1,0-1-1,-1-1 0,1 0 0,-2 0 0,1-1 0,15-17 1,-20 19-81,1-1 0,-1 0 0,-1 0 0,1 0 0,-1-1 0,0 0 0,-1 0 0,0 0 0,0 0 0,-1 0 0,0-1 0,0 1 1,0-14-1,-2-1-3,-1-1 1,-1 0 0,-1 0-1,-1 1 1,-1 0 0,-13-37 0,-5-1-37,-36-66 0,52 112-31,-35-70-144,-73-109 0,-37-9-253,135 186 208,10 13 21,4 7 44,3 12-62,0-14 160,2 9-21,0 0 0,0 0 0,1-1 0,0 1 0,0-1 0,1 0 0,5 9-1,42 63-24,-27-45 21,15 25-282,69 103-506,-74-119 776,1-1-1,3-1 0,1-2 0,72 57 0,2-20 214,-92-66-8,0 0 1,0-2 0,39 14 0,-57-23-96,0-1 1,0 1-1,0 0 1,-1-1-1,1 0 1,0 1-1,0-1 1,0 0-1,0 0 1,0-1-1,0 1 1,0-1-1,0 1 1,-1-1-1,1 0 1,0 0-1,0 0 0,-1-1 1,4-1-1,-3 0 21,0 1-1,0-1 1,0 0-1,0 0 1,0-1-1,-1 1 1,1 0-1,-1-1 1,0 0-1,0 1 1,0-1-1,2-7 1,2-10 78,0-1-1,-1 1 1,-1-1-1,-1 0 1,-1-1-1,-1 1 1,-3-38-1,-1 33-95,-1 0-1,-2 0 1,-1 1 0,0-1-1,-2 2 1,-13-27-1,-5-2-92,-2 0 0,-2 2-1,-49-61 1,61 89-3,-72-84-13,88 104 62,-14-12 27,17 16-41,-1 0 0,1-1 0,0 1 0,-1 0 0,1-1 0,-1 1 0,1 0 1,-1-1-1,1 1 0,0 0 0,-1 0 0,1 0 0,-1-1 0,1 1 0,-1 0 1,1 0-1,-1 0 0,1 0 0,-1 0 0,1 0 0,-1 0 0,1 0 0,-1 0 1,1 0-1,-1 0 0,1 0 0,-1 1 0,1-1 0,-1 0 0,1 0 0,-1 0 0,0 1 1,1 0-3,0-1 0,-1 1 0,1 0 0,0 0 0,-1 0 0,1 0 0,0 0 0,0-1 0,0 1 0,0 0 0,0 0 0,0 0 0,0 0 0,0 0 0,0 0 0,0 0 0,0-1 0,1 2 0,6 20-40,-4-14 28,5 12 14,1 1 0,0-1 0,2-1 0,17 25 0,61 70-60,-43-57-41,-6-6 48,3-1 0,2-3 0,2-1 1,80 60-1,-104-89-129,-8-6-371,0 1 1,1-2 0,1 0 0,29 13-1,-45-23 419,0 0-1,-1 0 0,1 1 0,0-1 0,-1 0 0,1 0 0,0 0 0,-1 1 1,1-1-1,0 0 0,0 0 0,-1 0 0,1 0 0,0-1 0,-1 1 0,1 0 1,0 0-1,-1 0 0,1 0 0,1-1 0,-2 1 13,0-1 0,0 1 0,0-1 0,0 1-1,0 0 1,0-1 0,0 1 0,0-1 0,0 1 0,0 0 0,0-1-1,0 1 1,-1-1 0,1 1 0,0 0 0,0-1 0,0 1-1,0 0 1,-1-1 0,1 1 0,0 0 0,0-1 0,-1 1 0,1 0-1,0 0 1,0-1 0,-1 1 0,1 0 0,0 0 0,-1-1 0,1 1-1,-1 0 1,-12-11-3687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17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0 414 8576,'0'0'134,"0"0"1,0 1-1,0-1 0,0 1 1,1-1-1,-1 0 0,0 1 1,0-1-1,0 1 1,0-1-1,0 0 0,1 1 1,-1-1-1,0 1 0,0-1 1,1 0-1,-1 1 1,0-1-1,1 0 0,-1 0 1,0 1-1,1-1 1,-1 0-1,0 0 0,1 1 1,-1-1-1,0 0 0,2 0 1,15 2 2115,22-10 323,-35 7-2120,15-4 332,0-2 1,-1 0 0,0-1 0,22-13-1,67-49 725,-43 26-1002,134-91-2622,-134 87-1929,-3-1-3559,-36 28 3362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21.48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837 423 5632,'-13'-20'524,"-1"0"0,-1 1 0,-30-31 0,36 43-745,0 0 0,0 0 1,-1 0-1,1 1 0,-1 1 1,-1-1-1,-18-5 0,21 8 463,1 1-1,-1 0 0,-1 0 1,1 1-1,0 0 0,0 0 0,0 1 1,-1 0-1,-14 3 0,-5 2 945,-42 14 0,27-7-419,-39 5 357,44-9-435,-47 14 1,74-19-585,0 2 0,0-1 1,1 1-1,-1 1 0,1 0 1,1 1-1,-1-1 1,-13 14-1,15-11-70,0 1-1,1 0 1,0 0 0,0 1-1,1-1 1,1 1 0,0 1-1,-7 21 1,2 2-15,-8 61 0,12-53-49,1-1 1,3 81 0,3-115 23,-1-1 0,2 1 0,-1 0 1,1-1-1,0 1 0,1-1 1,0 1-1,0-1 0,0 0 1,1 0-1,0-1 0,0 1 1,1-1-1,0 0 0,0 0 0,1 0 1,-1-1-1,1 0 0,0 0 1,1 0-1,-1-1 0,1 0 1,0 0-1,13 5 0,-2-2 34,1-1-1,0-1 1,0 0-1,0-2 1,1 0-1,-1-1 1,1-1-1,19-2 1,-15 0 23,-1-2-1,1 0 1,-1-2 0,0 0-1,-1-2 1,32-13 0,-36 11 39,0-1 1,-2 0 0,1-1-1,-1-1 1,-1 0-1,0-2 1,-1 1-1,13-17 1,5-9 283,50-84-1,-63 91-253,-2 0-1,-1-2 1,17-51-1,-27 64-64,0-1-1,-1 0 0,-1-1 1,-2 1-1,0-1 0,-2-40 0,-1 51-15,-1 0 0,0 0 0,0 0 0,-1 0 0,-1 1 0,0-1 0,-1 1 0,0 0 0,-1 0-1,0 0 1,0 1 0,-1 0 0,-1 0 0,0 1 0,0 0 0,0 1 0,-1-1 0,-1 1 0,1 1-1,-1 0 1,-1 0 0,1 1 0,-1 1 0,0 0 0,0 0 0,-22-6 0,25 10-12,0 0-1,0 0 1,0 1 0,0 0 0,0 0 0,0 1-1,0 0 1,0 0 0,0 1 0,0 0 0,0 0-1,1 1 1,-1 0 0,1 1 0,0-1 0,0 1-1,-8 7 1,-2 1-9,1 2 0,1 0 0,0 0-1,1 1 1,-20 29 0,18-20-32,1 0-1,1 1 0,1 0 1,2 1-1,-13 40 1,13-26-6,1 1 1,2 0 0,-2 44-1,8-52 19,2 1-1,1-1 1,1 0-1,9 43 1,-6-51 2,2 1 0,1-1 0,0-1 1,2 1-1,25 42 0,-30-57 4,2-2 0,-1 1 0,1-1 1,0 0-1,1 0 0,0-1 0,0 0 0,0 0 0,1-1 0,10 6 1,-5-5 6,-1-1 0,2 0 0,-1-1 0,1-1 0,-1 0 0,23 3 0,0-4 28,0-1 0,0-2 0,1-2 0,-1-1 0,39-9 0,-24 2 26,0-2-1,51-19 1,-71 18-30,0 0 0,-1-2 0,-1-1 0,36-27-1,1-10 95,95-98-1,-158 146-124,197-218 332,-156 164-270,71-127 1,-115 185-70,12-23 21,0-1-1,-2 0 1,12-38-1,-21 55 5,0 0 0,-1 0-1,0 1 1,0-1-1,-1 0 1,-1-15-1,0 18-1,0 0 0,0 0-1,-1 0 1,1 0-1,-1 0 1,0 0-1,-1 1 1,1-1-1,-1 1 1,0-1-1,-5-5 1,4 6-10,0 0-1,0 0 1,-1 1 0,1-1 0,-1 1-1,0 0 1,0 1 0,0-1-1,0 1 1,-1 0 0,1 0-1,-1 1 1,1-1 0,-1 1 0,1 1-1,-1-1 1,0 1 0,1 0-1,-12 1 1,2 1-9,1 0 0,0 1 0,0 1 1,0 0-1,0 1 0,-22 12 0,7-1 9,2 0 1,0 3-1,1 0 1,1 1-1,0 2 1,2 0-1,0 1 1,2 2-1,1 0 0,1 1 1,1 1-1,1 1 1,2 1-1,-16 37 1,11-7-20,2 0 0,2 1 1,-11 95-1,25-135-11,0 0 1,1 1-1,1-1 1,1 0-1,1 0 1,5 28-1,-5-43 18,-1 0-1,1 0 0,0 0 1,0 0-1,1 0 1,-1-1-1,1 1 0,0-1 1,0 0-1,1 0 1,-1 0-1,1 0 0,0-1 1,0 1-1,0-1 0,0 0 1,1 0-1,-1 0 1,1-1-1,0 0 0,7 3 1,-5-3 8,0 0 1,0-1 0,0 0-1,0-1 1,0 0 0,-1 0-1,1 0 1,0-1 0,0 0-1,0 0 1,0 0-1,0-1 1,-1 0 0,1-1-1,-1 1 1,8-5 0,-2 0 7,-1-1 0,1 0 0,-1-1 0,-1 0 0,10-11 0,46-57-16,-65 77 0,16-22-3,128-172 29,-128 168 17,-1-1 0,-1-1 1,-1 0-1,-2-1 0,15-51 0,-24 68-11,-1-1 1,0 1-1,-1-1 0,0-17 0,-1 25-26,-1-1-1,1 1 1,-1-1 0,0 1 0,-1-1-1,1 1 1,-1 0 0,0-1-1,-1 1 1,1 0 0,-7-9 0,8 13-24,0 0 0,0-1 1,-1 1-1,1 0 1,0 0-1,-1 0 1,1-1-1,-1 1 0,1 1 1,-1-1-1,1 0 1,-1 0-1,0 1 1,0-1-1,1 1 0,-1-1 1,0 1-1,0 0 1,1-1-1,-1 1 1,0 0-1,-3 1 0,-2 0-214,0 0 1,0 1-1,1 0 0,-11 5 0,4-2-231,-110 33-5798,48-21 1488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22.70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518 950 5376,'-6'-17'890,"0"0"1,-1 0 0,-12-22-1,7 20 30,-18-24 0,6 11-445,-77-93 785,-5-6-365,44 35 80,-37-51 2017,98 144-2884,-1 1-1,0 0 1,0 0-1,0 0 0,0 0 1,0 0-1,0 0 1,0 1-1,-3-2 0,4 2-91,1 1 0,0 0-1,-1 0 1,1 0 0,0 0-1,-1 0 1,1 0-1,-1 0 1,1 0 0,0 0-1,-1 0 1,1 0 0,0 0-1,-1 0 1,1 0 0,-1 0-1,1 0 1,0 1-1,-1-1 1,1 0 0,0 0-1,-1 0 1,1 1 0,0-1-1,-1 0 1,0 1-1,0 1 0,1-1 1,-1 0-1,0 0 0,1 0 0,-1 1 0,1-1 1,-1 0-1,1 0 0,-1 3 0,-2 14-22,1 0 0,1 0 0,0 1 0,2-1 0,0 0 0,3 19 0,-2-26 8,11 79 14,3-1 0,5 0-1,35 94 1,139 334 20,-144-388-33,-34-85 6,17 42 35,-27-72-29,1 1 0,0-1 0,14 18 0,-22-31 1,1 1 0,0-1 1,0 0-1,0 0 0,0 1 0,0-1 0,0 0 0,0 0 1,1 0-1,-1-1 0,0 1 0,1 0 0,-1 0 0,0-1 1,1 1-1,-1-1 0,1 1 0,-1-1 0,1 1 0,-1-1 1,1 0-1,-1 0 0,1 0 0,-1 0 0,2 0 0,-1-1 37,0 0 0,0 0 0,0 0 0,-1 0 0,1 0 0,0 0 0,-1 0 0,1-1 0,-1 1 0,1-1 0,-1 1 0,0-1 0,0 0 0,0 1 0,1-1 0,-2 0-1,1 0 1,1-2 0,9-24 276,-2-1 0,-1-1 0,-2 1 0,6-48 0,-9 52-197,7-61 384,-1-159 1,-38-87-166,16 248-234,-46-156-1,43 193-113,-1 2 0,-3 0 0,-2 1-1,-48-73 1,51 88 36,-2 1-1,-1 1 0,-2 2 1,0 0-1,-29-23 0,50 46-38,-2-2-10,-1 0 0,1 0 0,-11-4 0,15 7 6,0 1 1,0-1 0,0 1-1,-1-1 1,1 1-1,0 0 1,0-1 0,-1 1-1,1 0 1,0 0-1,-1 0 1,1 0 0,0 0-1,-1 0 1,1 0-1,0 1 1,0-1-1,-1 0 1,1 1 0,0-1-1,0 1 1,0-1-1,-1 1 1,1 0 0,-1 0-1,-1 2-2,1 0 0,0 0 0,0 0 0,0 0 0,0 1 0,0-1 0,1 1 0,-1-1 0,1 1 0,0-1 0,0 1 0,0 0 0,0 5 0,-1 9-57,1 27 0,1-44 61,1 32-55,1-1 0,13 60 0,25 60 24,-17-77-245,40 89-1,-47-129-477,1-1-1,2-1 0,1-1 1,42 51-1,-61-82 742,47 44-3493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30.49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414 497 6144,'-36'-113'2944,"29"94"-2252,2 0 1,0 0-1,1-1 0,1 0 1,0-44 1911,3 77-2265,22 459 378,26 3-280,-28-299-439,-17-144 16,82 601-28,-74-577 56,28 81 1,-27-109 10,-12-28-47,1 0 0,-1 0 0,0 1 0,0-1 0,0 0-1,0 0 1,0 1 0,0-1 0,0 0 0,0 0-1,0 0 1,1 1 0,-1-1 0,0 0 0,0 0-1,0 0 1,0 0 0,1 1 0,-1-1 0,0 0-1,0 0 1,0 0 0,1 0 0,-1 0 0,0 0 0,0 0-1,0 0 1,1 0 0,-1 0 0,0 1 0,0-1-1,1 0 1,-1 0 0,0 0 0,0 0 0,0 0-1,1-1 1,-1 1 0,0 0 0,0 0 0,1 0-1,-1 0 1,0 0 0,0 0 0,0 0 0,1 0-1,-1 0 1,0-1 0,0 1 0,0 0 0,1 0 0,-1 0-1,0 0 1,0-1 0,0 1 0,0 0 0,0 0-1,0 0 1,1-1 0,-1 1 0,0 0 0,0 0-1,0 0 1,0-1 0,0 1 0,0 0 0,0 0-1,0-1 1,3-17 297,-3-18-49,-1 0-1,-2 1 1,-9-40-1,2 7-173,-72-410 208,68 408-278,-3 1 1,-29-70 0,-125-241-97,20 111-47,143 257 110,0 0 0,-11-12 0,18 23 17,0 0 0,0 0 1,0 0-1,0 0 1,0 0-1,0 0 0,0 1 1,0-1-1,0 0 0,0 1 1,0-1-1,0 0 0,0 1 1,0-1-1,-1 1 1,1 0-1,0 0 0,0-1 1,-1 1-1,1 0 0,0 0 1,-3 0-1,3 1-3,0 0 0,-1-1 0,1 1-1,0 0 1,0 0 0,0 0 0,0 0 0,0 0-1,0 1 1,0-1 0,0 0 0,0 0 0,0 1 0,0-1-1,1 0 1,-1 1 0,1-1 0,-1 2 0,-4 12-13,2 1 0,-1-1-1,2 0 1,0 1 0,1 0 0,2 21 0,13 252-2,15 4-16,20 87 124,27-13 8,-23-188-110,-37-138-4,2 0-1,24 41 1,-36-72 21,0 0 0,0-1-1,1 0 1,0 0 0,12 11 0,-17-18 2,0 0-1,0 0 0,0-1 1,1 1-1,-1-1 1,0 1-1,1-1 1,-1 0-1,1 0 1,0 0-1,-1 0 0,1 0 1,0 0-1,-1-1 1,1 0-1,0 1 1,0-1-1,0 0 1,-1 0-1,1 0 0,0-1 1,0 1-1,-1-1 1,1 0-1,0 1 1,4-3-1,-2 0 7,1-1 1,-1 0-1,0 1 0,0-2 0,0 1 1,0-1-1,5-6 0,28-43 76,-29 42-59,17-29 113,-1-2-1,37-87 0,15-100 245,-54 145-276,-3-2 0,-5-1 1,7-116-1,-21 144-62,-2 0-1,-2 1 1,-3 0 0,-20-84 0,-1 39-97,-62-153 1,76 223-46,-2 2 1,-2 0 0,0 1-1,-32-41 1,36 55 20,-1 0 0,-1 1 0,0 1 0,-2 1 0,1 0-1,-2 1 1,0 1 0,-28-15 0,37 22 39,0 1 0,-1 0 0,0 1 0,-19-4-1,26 6 27,-1 0-1,0 1 1,0 0-1,0 0 0,1 0 1,-1 0-1,0 1 1,0-1-1,1 1 1,-1 0-1,0 0 0,1 1 1,-1-1-1,1 1 1,-1 0-1,-3 2 0,2 1-3,-1 0-1,1 0 0,-1 1 0,2-1 0,-1 1 0,1 1 0,-1-1 1,2 0-1,-7 14 0,1 3-4,0 1-1,-5 25 1,3 6 13,2 0-1,2 0 0,2 1 1,6 92-1,7-34-14,30 144 0,75 212 72,-52-269-41,-41-145-53,43 82 0,-47-108 36,2 0 0,1-2 0,46 53-1,-48-64 34,1 1-1,1-2 1,0-1 0,1 0-1,1-1 1,30 15-1,-37-23 35,0 0 0,0 0-1,1-1 1,27 5 0,-32-8-8,0-1 0,0-1 0,0 0 0,0 0 0,0-1 0,0 0 0,0-1 0,14-3 0,-5-2 65,0 0 0,0-2 0,-1 0-1,24-16 1,-10 3 164,43-38 1,-44 31-102,-2-1 0,-1-1 0,-2-2 1,24-36-1,-15 11 204,51-109 0,-51 78-124,-3-1 0,-5-1 1,27-155-1,-43 176-195,-3-1 1,-2-138-1,-9 161-50,-2-1 1,-2 1-1,-2 0 1,-3 0-1,-19-53 0,-9 2-111,-3 1-1,-98-158 1,122 226 19,-30-34 1,40 54 46,1 0 0,-2 1 0,1 1 0,-1 0 0,-1 0 0,-15-9 0,21 14 16,0 1 0,0 0-1,0 0 1,0 0 0,0 1 0,-1 0-1,1 0 1,0 0 0,-1 0-1,1 1 1,0 0 0,-1 0-1,1 0 1,-1 1 0,1 0-1,0 0 1,-1 0 0,-9 5 0,8-3 1,0 1 0,0 0 0,1 0 1,0 1-1,-1 0 0,1 0 0,1 0 1,-1 1-1,1 0 0,0 0 0,0 1 1,1-1-1,-4 8 0,-5 12-15,2 0-1,1 0 1,1 1 0,1 0-1,-7 51 1,6-9-27,0 94 0,27 163 46,28-3-24,32 46-76,-71-340 108,2-1-1,19 47 1,-19-58 4,0-1 1,1 0-1,0 0 1,23 24-1,-17-23 18,0 0 0,2-2-1,0 0 1,0-1-1,2-1 1,-1-1 0,2 0-1,0-2 1,23 9-1,-29-13-1,0-1 0,1-1 0,-1-1 0,1 0 0,0-1 0,0-1 0,0 0 0,0-1 0,0-1 0,0 0 0,0-1 0,0-1 0,-1 0 0,20-8 0,-13 2 25,-1-1-1,0-1 0,-1-1 0,-1-1 0,0 0 1,19-19-1,-5 3 127,-3-2 1,40-51-1,-38 37-42,-2-1 0,-2-2 0,-2-1 0,-3-1 0,-1-1 0,16-59 0,-22 57-62,-2 0 1,-2-1-1,-3 0 0,4-71 0,-12 96-43,-2 1 0,0 0-1,-2-1 1,-1 1-1,-1 0 1,-2 0-1,0 1 1,-2 0-1,-24-51 1,15 45-69,-1 1 0,-2 1 0,-44-51 0,54 70 0,-1 0 0,-1 0 0,1 1 0,-2 1 0,1 0-1,-2 1 1,1 0 0,-1 1 0,0 1 0,-29-10 0,36 15 24,0 0 0,0 1 0,0 0 0,-1 0-1,1 1 1,0 0 0,0 1 0,0 0 0,-1 0 0,1 0 0,-9 4 0,7-1-4,-1 0-1,1 0 1,0 1 0,1 1 0,0 0 0,-1 0 0,-12 13 0,5-3-10,0 2 1,2 0-1,0 1 1,1 1-1,1 0 0,1 1 1,-14 32-1,4 3 18,2 1-1,2 1 1,3 0-1,-7 63 1,12-47 35,4-1 1,6 143-1,8-138-23,3 1-1,4-2 1,4 0-1,48 130 0,-17-87-4,-38-97-10,0 0 1,28 37-1,-32-51 26,-1 0-1,2-1 1,-1 0-1,1 0 1,0-1 0,0 0-1,1 0 1,0-1-1,0-1 1,21 9 0,-17-10 13,0 0 0,1 0 1,0-1-1,-1-1 0,1 0 1,0-2-1,29-1 0,-24-1 24,1-1 0,-1-1 0,1-1 0,-1-1 0,-1 0-1,1-2 1,-1 0 0,-1-1 0,1-1 0,-1-1 0,-1-1-1,28-23 1,0-11 169,-2-3 0,45-64 0,-45 52-64,-2-2 0,-3-1 0,-3-3 0,-3 0 0,-3-2 0,23-84 0,-41 118-130,-2 0 0,-2-1-1,-1 0 1,-2 0-1,-1 0 1,-2-1 0,-1 1-1,-10-63 1,2 57 13,-2 1 0,-1 0 0,-19-41 0,19 54-38,-2 1 0,-2 0 0,0 1 0,-2 1 1,-19-25-1,31 45-4,0 0 0,0 0 0,0 0 1,0 0-1,-10-5 0,13 8 11,0 1 0,0 0 0,0 0 0,0 0-1,0 0 1,0 1 0,-1-1 0,1 1 0,0-1 0,0 1-1,-1 0 1,1 0 0,0 0 0,-1 0 0,1 0-1,0 0 1,0 1 0,-1-1 0,1 1 0,-2 0 0,0 1-12,-1 1 1,1-1 0,1 1-1,-1 0 1,0 0 0,1 0-1,0 0 1,-1 1 0,1-1-1,0 1 1,-2 4 0,-3 4-43,1 1 0,-9 22 0,6-6 15,2 1-1,0 0 1,2 0-1,2 0 1,-2 48-1,2 49-29,6 0 0,20 133 0,-15-196 61,4 0 0,2-1 0,33 94 0,-35-130 9,1 0 0,2 0 0,31 46 0,-32-56 3,0 0-1,2-1 1,0-1-1,0 0 0,2-1 1,20 14-1,-26-21 6,0 0-1,0 0 0,1-1 1,0-1-1,0 0 0,1-1 0,-1 0 1,1-1-1,0 0 0,0-1 1,0 0-1,0-1 0,0-1 1,0 0-1,0-1 0,0 0 1,0-1-1,0 0 0,0-1 0,0-1 1,-1 0-1,0-1 0,1 0 1,-2-1-1,14-7 0,4-7 30,-1 0 0,-1-2-1,36-37 1,-27 20 123,55-75-1,-63 70-6,-1-1-1,27-62 0,27-104 182,-59 143-292,-3-1 0,-3-1 0,-4-1 0,-2 0 0,1-136 1,-12 179-2,-1-1 0,-1 1 1,-1 1-1,-11-39 0,12 56-38,0 0 0,-1 0 0,0 0 0,-1 1 1,0 0-1,0 0 0,-1 0 0,0 1 0,0-1 0,-1 2 0,0-1 0,-1 1 0,0 0 0,-13-9 0,19 14-8,-1 0 1,1 1 0,-1 0 0,1-1 0,-1 1 0,0 0 0,0 0-1,1 1 1,-1-1 0,0 0 0,0 1 0,0 0 0,0 0 0,0 0-1,0 0 1,0 0 0,0 1 0,1-1 0,-1 1 0,0-1 0,0 1 0,0 0-1,1 0 1,-1 1 0,0-1 0,1 1 0,-1-1 0,1 1 0,0 0-1,-3 2 1,-3 4-7,0 1 0,1 0 0,-1 1 0,2-1 0,0 2 0,-7 12 0,-7 18-19,2 1 0,2 0 0,-20 82 0,-7 141 10,34-185 7,5 1 0,2 0 0,17 144 0,-11-201 13,1 0 1,0-1-1,2 1 1,1-1-1,0-1 0,15 27 1,-16-37 5,0 0 1,1-1-1,0 0 1,1 0-1,0-1 1,1 0-1,0-1 0,0 0 1,1 0-1,0-1 1,1-1-1,15 9 1,-20-13-5,1 0 1,-1-1 0,1 1 0,0-1 0,-1-1 0,1 1 0,0-1-1,0-1 1,0 0 0,0 0 0,0 0 0,0-1 0,0 0-1,0-1 1,-1 0 0,1 0 0,10-4 0,8-6-23,-1-1 1,0-1 0,35-26-1,-37 24 20,9-5 18,-1-2-1,-1-1 1,-1-1 0,29-33 0,-29 23 76,-2-2-1,-1-1 0,-2-1 1,30-67-1,-33 56 9,-2-1 0,-2-1 0,15-85 0,-27 110-72,-2 0-1,0 0 1,-2-1-1,-1 1 1,-2 0-1,-4-28 1,3 38-20,-1 1 0,0 0 1,-1 1-1,-1-1 0,0 1 0,-1 0 0,-1 1 0,0-1 1,-1 2-1,-1-1 0,-12-13 0,17 21-10,-1 0 0,0 0 0,-1 1 0,0-1 0,0 1 0,0 1 0,-12-7 0,16 10-2,0 0 1,-1-1-1,1 1 0,0 1 1,-1-1-1,1 0 0,-1 1 1,1 0-1,-1 0 0,1 0 0,-1 0 1,0 0-1,1 1 0,-1-1 1,1 1-1,0 0 0,-1 0 1,1 1-1,0-1 0,-6 4 1,2 0-16,0 0 1,0 1-1,0 0 1,1 0-1,0 0 1,0 1-1,0 0 1,1 0-1,-5 9 1,0 3-12,0 0 0,-13 40 0,7-3-16,2 0 1,-12 104-1,11 119 85,15-187-62,14 121 0,-8-172 3,2 0-1,1-1 1,2 0 0,2-1-1,24 52 1,-20-57-7,2 0-1,34 45 1,-39-60 10,1-2 0,1 0 1,0-1-1,1 0 0,28 18 0,-37-29 13,0 0 0,0-1 0,0 0 0,1 0 0,0-1 0,-1 0-1,1-1 1,0 0 0,1 0 0,14 1 0,-12-3 3,0-1 0,1 1 0,-1-2 0,0 0 0,0 0-1,0-1 1,15-7 0,-8 2 12,0 0 0,-1-2 0,0 0 0,-1-2 0,-1 1 0,1-2 0,-2 0 0,0-1 0,19-23 0,-4-2 106,-1-2-1,-2-1 1,-2-2 0,-1 0-1,29-81 1,-21 30 132,37-188-1,-48 153-177,10-262-1,-31 333-30,-2 0 0,-10-62-1,8 99-19,0 1 1,-1-1-1,-2 1 0,0 0 0,-1 0 0,-1 1 0,-1 0 0,-18-28 0,22 40-21,-1 0-1,1 1 1,-1-1 0,0 2-1,-1-1 1,0 1 0,-9-7 0,14 11-2,0 1-1,0-1 1,-1 0 0,1 1 0,0 0 0,-1 0 0,1 0 0,-1 0-1,1 0 1,-1 1 0,1-1 0,-1 1 0,1 0 0,-1 0 0,0 0 0,1 1-1,-1-1 1,1 1 0,-1 0 0,1 0 0,0 0 0,-1 1 0,-2 1 0,0 0-6,1 1 0,0 0 0,0 0 0,0 1 0,1 0 0,-1-1-1,1 2 1,0-1 0,1 0 0,-6 10 0,-1 6-9,-14 40-1,3 10 10,4 0-1,-11 85 0,8 3 11,0 263 0,22-344-57,17 122 0,-15-173 38,2 0 1,0-1 0,2 0 0,1 0 0,1-1 0,2 0 0,0-1 0,16 24 0,-19-36 7,1 0 0,-1-1 0,2 0 0,0-1 1,0 0-1,1-1 0,0 0 0,15 8 0,-21-13 14,1 0 0,1-1-1,-1 0 1,0 0 0,1-1 0,0 0-1,-1 0 1,1 0 0,0-1 0,0-1-1,0 1 1,0-1 0,0 0 0,-1-1 0,1 0-1,0 0 1,9-3 0,-8 0 5,0 0 0,0 0-1,-1-1 1,1 0 0,-1-1 0,14-11 0,41-47 72,-58 58-71,33-34 137,-3-3-1,51-78 1,60-172 404,-114 213-456,-5-2 1,-2 0 0,25-164-1,-43 195-48,-2 0-1,-3 0 0,-1-1 1,-11-86-1,5 104-13,-2 1 1,-1 0-1,-2 0 0,-1 1 1,-1 0-1,-2 1 0,-34-58 0,37 74-33,0-1 0,-15-15 0,22 26-6,-1 0-1,0 1 0,0-1 1,0 1-1,-1 1 0,1-1 1,-1 1-1,0 0 0,-8-3 0,12 5 2,-1 0 0,0 0-1,0 1 1,0 0-1,1-1 1,-1 1-1,0 0 1,0 0 0,0 0-1,1 1 1,-1-1-1,0 1 1,0 0-1,1-1 1,-5 3-1,3-1 1,0 1 0,0-1-1,0 1 1,0 0 0,0 0-1,0 1 1,1-1 0,-5 5 0,0 3-10,1-1 0,0 1 1,0 1-1,1-1 1,-7 19-1,-17 66-29,12-20 29,3 1 0,-9 149 0,24 157-69,18-85 78,-10-232-21,2 0 0,29 92 0,-30-128 20,2-2-1,1 1 1,1-2 0,18 28 0,-21-39 15,2 0 0,0-1 0,0 0 0,1-1 0,1-1 1,1 0-1,20 14 0,-27-21 1,0-1 1,1 0-1,0-1 1,0 0-1,0 0 1,0-1-1,1 0 0,-1 0 1,1-1-1,0-1 1,0 0-1,0 0 1,0-1-1,-1 0 1,1 0-1,0-1 0,0-1 1,0 1-1,-1-2 1,1 1-1,-1-2 1,1 1-1,16-10 1,-4 0 55,0 0 0,38-34 1,38-45 115,-65 57-120,-2-2 1,-1-2-1,25-43 1,-17 17 58,36-86 0,-41 68-40,-4-1 0,-3-2 0,-4-1 0,-4 0 0,10-125 0,-24 169-38,-4-85-1,-2 108-36,0-1 0,-2 1-1,0 0 1,-1 1 0,-2-1-1,-8-20 1,11 31-7,-1 0-1,0 1 1,0-1-1,-1 1 1,0 0-1,0 1 0,-13-12 1,17 17 2,-1 0 0,0-1 0,0 1 1,0 0-1,0 0 0,0 1 0,0-1 0,0 1 1,-1-1-1,1 1 0,-1 0 0,1 1 0,-1-1 0,1 0 1,-1 1-1,1 0 0,-1 0 0,1 0 0,-1 0 0,0 0 1,1 1-1,-1 0 0,-5 1 0,4 1-5,0 0-1,-1 0 1,1 0 0,0 0 0,0 1-1,1 0 1,-1 0 0,1 1-1,0-1 1,0 1 0,-4 6-1,-4 8-13,-18 36-1,13-18-5,1 1 1,2 1 0,-8 42-1,-14 119-59,27-133 85,1 113-1,9-149 11,2-1 0,0 1 0,2-1 0,2 0 0,19 57 0,-19-71-43,0 0-1,2 0 1,0-1 0,0 0-1,2-1 1,0 0 0,0-1 0,1 0-1,21 17 1,-23-22-230,1 0 0,1 0 1,-1-1-1,1 0 0,0-1 0,1 0 0,-1-1 1,1-1-1,0 0 0,1 0 0,-1-1 0,26 1 1,73-11-7536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33.60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1934 2084 4992,'-17'-55'794,"-32"-95"849,-3 30-90,-1-2-237,-88-262 562,10-79-673,119 421-1034,6 18-44,-7-26 780,-21-49 0,30 92-525,3 11-254,1 20-88,0-22-19,11 127-13,55 244 0,67 105 387,-81-308-311,97 362 12,8 29 70,-85-347-28,-70-209-123,0 1-1,1-1 1,-1 0-1,1 0 1,0 0-1,5 4 1,-8-8-12,0-1-1,0 0 1,0 0 0,0 1 0,1-1 0,-1 0-1,0 0 1,0 1 0,0-1 0,1 0 0,-1 0 0,0 0-1,0 0 1,1 1 0,-1-1 0,0 0 0,1 0-1,-1 0 1,0 0 0,0 0 0,1 0 0,-1 0-1,0 0 1,1 0 0,-1 0 0,0 0 0,0 0 0,1 0-1,-1 0 1,0 0 0,1 0 0,-1 0 0,0 0-1,0 0 1,1-1 0,-1 1 0,0 0 0,0 0-1,1 0 1,-1 0 0,0-1 0,0 1 0,1 0 0,-1 0-1,0 0 1,0-1 0,0 1 0,1 0 0,-1 0-1,0-1 1,0 1 0,0 0 0,0 0 0,0-1-1,1-5 74,0 0-1,0 0 1,-1 0-1,0-1 1,0 1-1,0 0 1,-3-10-1,0-6 100,-88-611 1084,50 439-1206,-137-431 112,150 537-186,-62-218-21,-95-283 95,157 509-56,-43-82 0,65 152 0,1 0 0,-1 0 0,-1 1 0,-7-9-1,13 17 1,0 0 0,1 1 0,-1-1-1,0 0 1,0 1 0,1-1 0,-1 0-1,0 1 1,0-1 0,0 1 0,0-1-1,0 1 1,0 0 0,0-1 0,1 1-1,-1 0 1,-2-1 0,3 2 1,-1-1 0,1 0 0,-1 0 0,1 0 0,-1 1 1,1-1-1,-1 0 0,1 0 0,-1 1 0,1-1 0,-1 0 0,1 1 0,0-1 0,-1 1 1,1-1-1,0 0 0,-1 1 0,1-1 0,0 1 0,0-1 0,-1 1 0,1-1 1,0 1-1,-2 4-11,1 1 0,0-1 0,0 0 0,1 1 0,0 4 0,1 35-58,1 0 0,11 50 0,-8-59 49,21 135-26,17 67 56,84 263 0,-34-206-24,74 253-5,-95-291 58,-6-38-53,-13-47-10,18 41 20,-69-207 9,1 0 0,-1 0-1,7 9 1,-5-13 9,-3-8 3,-1-9 8,-1 0 0,-4-20 0,-10-52 44,-53-260-1,-80-173 192,86 314-180,-152-595 72,165 592-189,-97-384 51,115 489 9,29 98-29,0 0-1,0 0 0,-1 0 0,0 0 0,-6-10 0,9 16 8,-1-1 0,1 1 0,0 0 0,0 0 0,0 0 1,0 0-1,0 0 0,0 0 0,0-1 0,0 1 0,-1 0 0,1 0 0,0 0 0,0 0 0,0 0 0,0 0 0,0 0 1,-1 0-1,1 0 0,0 0 0,0 0 0,0 0 0,0 0 0,0 0 0,-1 0 0,1 0 0,0 0 0,0 0 1,0 0-1,0 0 0,0 0 0,-1 0 0,1 0 0,0 0 0,0 0 0,0 0 0,0 0 0,0 0 0,-1 0 0,1 0 1,0 0-1,0 1 0,0-1 0,0 0 0,0 0 0,0 0 0,-1 0 0,-1 14-51,5 55-55,6 56 59,8 52 32,83 617 6,73 55 47,-115-590-74,-22-96 31,8 10 6,-42-157 2,-2-16-1,0 0-1,1 0 0,-1 0 0,0 0 1,0 0-1,0 0 0,0 0 0,0 1 0,0-1 1,0 0-1,0 0 0,0 0 0,0 0 1,0 0-1,0 0 0,0 0 0,0 1 0,0-1 1,0 0-1,0 0 0,0 0 0,0 0 1,-1 0-1,1 0 0,0 0 0,0 1 1,0-1-1,0 0 0,0 0 0,0 0 0,0 0 1,0 0-1,0 0 0,0 0 0,-1 0 1,1 0-1,0 0 0,0 0 0,0 0 0,0 1 1,0-1-1,0 0 0,-1 0 0,0-2 7,-1 0 0,1 0 0,-1 0 0,1 0-1,0 0 1,0 0 0,0 0 0,0 0 0,-1-3-1,-57-174 171,10-15-211,25 95 3,-38-169-56,-21-77 4,-30-22 158,-18 2 49,47 132-89,10 25-35,10 41 0,39 96-5,-16-37-26,31 85 11,-1 1 0,-20-30 0,21 40-28,10 12 46,0 0 1,-1 0 0,1 0-1,0 0 1,0 0 0,0 0-1,-1-1 1,1 1 0,0 0-1,0 0 1,-1 0 0,1 0-1,0 0 1,0 0 0,0 0-1,-1 0 1,1 0-1,0 0 1,0 0 0,0 1-1,-1-1 1,1 0 0,0 0-1,0 0 1,0 0 0,-1 0-1,1 0 1,0 0 0,0 1-1,0-1 1,0 0 0,-1 0-1,1 0 1,0 0 0,0 0-1,0 1 1,0-1-1,-1 0 1,0 6-14,-1-1 0,0 0-1,1 0 1,0 1 0,1-1 0,-1 11-1,-2 70-13,5-1 0,13 92 0,43 176-49,82 227 45,-43-198 71,-81-312-37,114 470-41,17-11 79,-99-378-65,0-9-12,-76-254 236,1-30-156,-9-43-15,-155-575 464,138 577-368,-140-515 122,123 412-229,4 33 5,4 42-32,4 41-58,52 153 62,-33-87-30,29 82 13,0 1-1,-18-28 1,25 44 8,0 1 1,-1-1 0,0 1 0,1 0 0,-10-8-1,13 12 13,-1-1 0,0 1 0,0-1 0,1 1 0,-1-1 0,0 1 0,0 0 0,0-1 0,1 1 0,-1 0 0,0 0 0,0 0-1,0-1 1,0 1 0,0 0 0,0 0 0,1 0 0,-1 0 0,0 1 0,0-1 0,0 0 0,0 0 0,0 0 0,0 1 0,1-1 0,-1 0 0,0 1 0,0-1-1,1 1 1,-1-1 0,0 1 0,0-1 0,1 1 0,-1 0 0,1-1 0,-1 1 0,0 0 0,1-1 0,-1 1 0,1 0 0,0 0 0,-1 0 0,1-1-1,-1 3 1,-3 6-5,1 1 0,0 0 0,1 0 0,0 0 0,-1 15 0,0 15-5,2 48 0,13 106 7,11 55 6,12 46 0,-24-203 2,111 864 18,-73-623-84,-2-50 80,-8-63 26,-10-56-63,-15-92-9,6 48-31,-20-105 46,0-15 15,0 0 0,0 1 0,0-1-1,0 0 1,0 0 0,0 0 0,0 0 0,0 0 0,0 0-1,0 0 1,0 0 0,0 0 0,0 0 0,0 0 0,-1 1-1,1-1 1,0 0 0,0 0 0,0 0 0,0 0 0,0 0 0,0 0-1,0 0 1,0 0 0,0 0 0,0 0 0,0 0 0,0 0-1,0 0 1,-1 0 0,1 0 0,0 0 0,0 0 0,0 0-1,0 0 1,0 0 0,0 0 0,0 0 0,0 0 0,0 0-1,0 0 1,-1 0 0,1 0 0,0 0 0,0 0 0,0 0-1,0 0 1,0 0 0,0 0 0,0 0 0,0 0 0,0 0-1,0 0 1,0 0 0,0 0 0,-1 0 0,1 0 0,0-1 0,0 1-1,0 0 1,0 0 0,0 0 0,0 0 0,0 0 0,0 0-1,0 0 1,0 0 0,0 0 0,0-1 0,-4-6-2,0-1 0,-5-16 0,-7-26 2,3 0 0,-8-56 0,17 84 0,-28-157 0,-129-571 11,21 255 62,34 128-55,30 89 14,9 37 10,5 51-58,41 129 6,-3 1-1,-33-59 0,53 111 7,-1 0 0,0 0-1,-1 0 1,0 0-1,-7-7 1,13 15 1,-1 0 1,1-1 0,-1 1-1,1-1 1,-1 1 0,1 0-1,-1 0 1,1-1 0,-1 1-1,1 0 1,-1 0 0,1-1-1,-1 1 1,1 0 0,-1 0-1,0 0 1,1 0 0,-1 0-1,1 0 1,-1 0 0,0 0-1,1 0 1,-1 0 0,0 1-2,0-1 0,1 1 0,-1-1 1,0 1-1,1 0 0,-1-1 0,1 1 0,-1 0 1,1-1-1,0 1 0,-1 0 0,1-1 0,-1 1 1,1 0-1,0 0 0,0 0 0,0-1 1,-1 2-1,-1 14-30,1 0 1,1 0 0,1 18-1,9 117-83,13 58 48,18 65 47,115 407 97,-105-500-71,103 365-61,-65-227 25,-10-58 37,-12-58 32,-8-44-61,10-14 80,-59-130 22,-10-15-77,0 0 0,0 0 0,0 1 0,0-1 0,0 0 0,0 0 1,0 0-1,0 0 0,0 0 0,0 0 0,0 0 0,1 0 0,-1 0 1,0 1-1,0-1 0,0 0 0,0 0 0,0 0 0,0 0 0,0 0 0,0 0 1,0 0-1,0 0 0,0 0 0,0 0 0,1 0 0,-1 0 0,0 0 1,0 0-1,0 0 0,0 0 0,0 0 0,0 0 0,0 0 0,0 0 0,1 0 1,-1 0-1,0 0 0,0 0 0,0 0 0,0 0 0,0 0 0,0 0 1,0 0-1,0 0 0,0 0 0,1 0 0,-1 0 0,0 0 0,0 0 1,0 0-1,0 0 0,0 0 0,0 0 0,0 0 0,-2-28 81,1 22-75,-34-190 131,1 18-50,-64-194 0,-3 82 39,37 109-35,-163-535-113,223 701 16,-88-293-108,-22 15 49,101 265 36,-1 0 0,-35-49-1,46 72 20,-1 0-1,0 1 1,-10-8 0,14 11 7,0 1 0,-1-1 1,1 1-1,-1-1 1,0 1-1,1 0 1,-1-1-1,1 1 0,-1-1 1,0 1-1,1 0 1,-1 0-1,0-1 1,1 1-1,-1 0 0,0 0 1,1 0-1,-1 0 1,0 0-1,0 0 1,1 0-1,-1 0 0,0 0 1,1 0-1,-1 0 1,0 0-1,1 1 1,-1-1-1,0 0 0,1 0 1,-1 1-1,0-1 1,1 0-1,-1 1 1,1-1-1,-1 1 0,1-1 1,-1 1-1,1-1 1,-1 1-1,1-1 1,-1 1-1,0 1 0,-1 4-5,0 0-1,1 0 1,-1 1-1,1-1 0,1 1 1,-1 11-1,6 86-3,17 59 11,14 54 0,14 61 0,76 223 0,32-12 0,-55-197-96,-8-45-426,-5-49-444,-69-158 73,47 66 0,-57-92 370,0 0 1,2 0-1,0-1 0,25 20 1,-25-25-502,1 0 0,-1 0 0,26 8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39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27 7296,'0'-2'313,"-1"1"-91,1 0 0,0 0 0,0 0 1,0 0-1,0 0 0,-1 1 0,1-1 0,0 0 0,-1 0 1,1 0-1,-1 1 0,1-1 0,-1 0 0,1 1 0,-1-1 0,0 0 1,1 1-1,-1-1 0,0 1 0,1-1 0,-1 1 0,0-1 1,0 1-1,1-1 0,-1 1 0,0 0 0,0 0 0,0-1 0,0 1 1,1 0-1,-1 0 0,0 0 0,-1 0 0,1-5 2562,1 10-1931,12 250 647,-1-84-1325,-1-57-147,-6-93 9,0 0 0,1 0 0,12 29 0,-14-43-15,1 0 0,0-1 0,0 1 0,1-1 0,0 1 0,0-1 0,0-1 0,1 1 0,0-1 0,0 0 0,0 0 0,1-1 0,-1 0 0,1 0 0,14 5 0,-7-3 26,0-1-1,1-1 0,-1-1 0,1 0 1,0 0-1,0-2 0,16 0 1,-12 0-4,-7-1-21,0 0 1,-1 0 0,1-1 0,0-1 0,17-4-1,-4-1-210,0 1 0,35-3 0,16 5-8195,-67 4 4526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30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0 235 11136,'0'-5'10503,"5"2"-10601,3 0 546,1-1-1,-1 1 1,10-2 0,11-4 198,85-41 1669,53-18-1537,75 2-1410,-232 64 454,8-4-712,10-3-1896,-26 9 2265,0-1-1,0 1 0,0 0 1,0 0-1,0 0 0,0 0 0,0 0 1,0 0-1,0 1 0,0-1 1,3 1-1,4 6-4347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3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 9472,'0'0'167,"0"0"1,-1 0 0,1-1 0,0 1 0,-1 0-1,1 0 1,0 0 0,-1 0 0,1 0-1,0 0 1,-1 0 0,1 0 0,-1 0-1,1 0 1,0 0 0,-1 0 0,1 0-1,-1 0 1,1 0 0,0 0 0,-1 0-1,1 0 1,0 0 0,-1 1 0,1-1 0,0 0-1,-1 0 1,1 0 0,0 1 0,-1-1-1,1 0 1,0 0 0,0 1 0,-1-1-1,1 0 1,0 1 0,0-1 0,-1 0-1,1 1 1,0-1 0,0 0 0,0 1-1,0 0 1,0 24 1665,1-13-1816,16 162 1205,-11-116-858,24 158 418,59 284-595,-88-498-186,62 279 51,-52-243-146,-4-11-427,1-1 1,1-1-1,1 1 0,19 32 0,-27-54 136,0 0 1,1-1-1,-1 1 1,1-1-1,0 0 1,0 0-1,0 0 1,1 0 0,-1 0-1,8 4 1,7 2-3824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39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60 9088,'-2'5'8612,"0"-13"-5518,2 0-3862,0-40 2891,0 48-2114,-1 0 0,1 1 0,0-1 1,0 0-1,0 0 0,0 0 0,0 0 0,0 0 1,0 0-1,0 0 0,0 0 0,0 0 1,-1 0-1,1 0 0,0 0 0,0 0 0,0 0 1,0 0-1,0 0 0,0 0 0,0 0 1,-1 0-1,1 0 0,0 0 0,0 0 0,0 0 1,0 0-1,0 0 0,0 0 0,0 0 1,-1 0-1,1 0 0,0 0 0,0 0 0,0 0 1,0 0-1,0 0 0,0 0 0,0 0 1,0 0-1,0-1 0,0 1 0,-1 0 0,1 0 1,0 0-1,0 0 0,0 0 0,0 0 1,0 0-1,0 0 0,-4 14-165,4-1-94,0 61 486,0-24-3336,0-50 2998,0 0 0,-1 0 0,1 0 1,0 0-1,0 0 0,0 1 0,0-1 0,0 0 1,0 0-1,0 0 0,0 0 0,0 0 0,1 1 1,-1-1-1,0 0 0,0 0 0,0 0 0,0 0 1,0 0-1,0 1 0,0-1 0,0 0 0,2 1-1119,-2-1 1119,0 0 0,0 0 1,0 0-1,0 0 0,0 0 0,1 0 0,-1 0 1,0 0-1,0 0 0,0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0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6 12160,'-4'-5'8685,"3"6"-8511,0 1 0,1 0 0,-1-1 0,0 1 0,1 0-1,-1-1 1,1 1 0,-1 2 0,-14 108-167,-4 33-110,18-139 91,0 5 10,0 0 0,1 1 0,0-1 0,2 12 0,-1-21-13,-1 1 0,1 0 0,-1-1 0,1 1 1,0-1-1,0 1 0,0-1 0,0 0 0,1 1 1,-1-1-1,1 0 0,-1 0 0,1 0 1,0 0-1,-1 0 0,1 0 0,0 0 0,1-1 1,-1 1-1,0-1 0,0 1 0,5 1 0,20 6-6,1-2 0,-1-1-1,30 3 1,103 19 0,-114-20 63,0 2 1,55 19 0,-56-13 184,86 43 1,-106-45 209,-1 1 0,0 2 0,0 0 0,36 36 0,-48-41-62,0 0 1,-1 1 0,0 1 0,-1 0-1,14 26 1,-22-36-340,0 0-1,0 1 1,-1-1-1,0 0 1,0 1-1,0-1 0,0 0 1,0 1-1,-1-1 1,0 1-1,0-1 1,0 1-1,-1-1 1,1 1-1,-1-1 1,0 0-1,0 1 1,-1-1-1,1 0 1,-1 0-1,0 1 1,0-2-1,0 1 1,-1 0-1,1 0 1,-1-1-1,-4 5 0,-2 1-270,-1 0-1,-1-1 1,1 0-1,-1-1 0,0 0 1,-1 0-1,0-1 0,0-1 1,0 0-1,-14 4 0,3-3-1451,-1-1 0,0-1-1,0-1 1,-40 0-1,57-2 835,1-2 0,-1 1 0,1-1-1,0 0 1,-13-4 0,-3-3-2827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0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38 9344,'-19'-4'3061,"11"4"-573,6 3 63,2-2-2461,0 0 1,1-1-1,-1 1 0,0-1 1,1 1-1,-1-1 1,1 1-1,-1-1 0,1 1 1,-1-1-1,1 1 1,-1-1-1,1 0 1,-1 1-1,1-1 0,1 1 1,6 1 157,0 0 1,0 0 0,0-1-1,0 0 1,0-1 0,0 0 0,11 0-1,5-1 173,17 1 307,39-7 0,13-8-430,109-12 82,-167 24-1962,0 2 1,0 2 0,60 8-1,-55-2-3361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1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53 10624,'-5'6'7287,"10"-7"-4854,17-9-3582,-13 7 1927,12-5-712,0 2 0,1 1 0,24-3 0,-15 3-32,2 0-581,0 1-1,-1 1 0,35 2 0,-38 3-4713,49 9-1,-40-2 713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1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9472,'14'5'4288,"17"-10"-3104,-26 5 64,13 0-257,0 0-31,18-7-320,-9-1-160,12-4-256,-8 3-160,5-3 32,-4 5-352,7-1-64,-3 1-1056,13-2-447,-8 6-1313,16-6-576,-8 1 288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2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 8320,'1'-10'2900,"-1"14"-35,-1 26-1249,-8 84-960,5-64-237,3 72 1,3-90-367,1 0 0,2-1 0,12 43-1,-12-58-26,1-1-1,0 1 0,1-1 1,1 0-1,1-1 0,0 0 1,20 24-1,-27-36 0,-1 1 0,1-1 1,0 0-1,0 0 0,0 0 0,0 0 0,1 0 1,-1 0-1,0-1 0,1 1 0,-1-1 0,1 0 0,0 0 1,-1 0-1,1 0 0,0 0 0,0 0 0,0-1 0,-1 1 1,1-1-1,0 0 0,0 0 0,0 0 0,4-1 0,6-2 76,0-1-1,0-1 0,22-11 0,-15 7-85,16-7-26,45-18-1185,-68 30-117,-1 1 0,21-3 0,-14 6-2500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2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21 8960,'-7'-16'2981,"3"12"-1358,2 10 1452,12 53-2125,28 116-54,-11-39-336,-19-93-432,47 277 538,-50-288-620,47 280 138,-41-257-236,30 135-387,-32-153-1289,3-1 0,32 68 0,-31-83-656,1-6-1274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3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28 343 8960,'-8'0'2009,"-6"0"2244,13-1-4215,1 1 1,-1 0-1,1-1 1,0 1-1,-1 0 1,1-1-1,0 1 1,-1-1-1,1 1 1,0-1-1,0 1 1,-1 0-1,1-1 1,0 1-1,0-1 1,0 1-1,0-1 1,-1 1-1,1-1 1,0 1-1,0-1 1,0 1-1,0-1 1,0 1-1,0-1 1,1 0-1,-1 1 1,0 0-1,0-1 1,0 0 0,1-3 15,0 0-1,0 0 0,-1 0 1,2 0-1,-1 0 0,0 1 0,4-7 0,4-5 77,0 0 0,2 1-1,0 0 1,0 1 0,1 0-1,1 1 1,16-13 0,13-6 31,52-30 0,-75 51-209,1 0 0,0 1 1,0 1-1,23-6 0,-37 12 42,16-4-188,1 0 1,-1 2-1,1 0 1,0 1 0,0 2-1,0 0 1,1 2-1,-1 0 1,0 1-1,40 10 1,-58-10-134,0-1 0,0 0 0,-1 1-1,1 0 1,-1 0 0,1 0 0,-1 1 0,0-1 0,0 1 0,0 0 0,6 6 0,11 11-3257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3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 8960,'0'0'85,"0"0"0,0 0 0,0 0-1,-1 0 1,1-1 170,0 1-170,0 0 0,0 0 0,0 0 0,0 0 0,0 0 0,-1 0 0,1 0 0,0 0 0,0 0-1,0 0 1,0 0 0,0 0 0,0 0 0,-1 0 0,1 0 0,0 0 0,0 0 0,0 0 0,0 0 0,0 0 0,-1 0 0,1 0 0,0 0-1,0 0 1,0 0 0,0 0 0,0 0 0,0 0 0,-1 0 0,1 0 0,0 0 0,0 0 0,0 0 170,0 1-170,0-1 0,-3 8 1429,2 15-448,1-22-961,5 119 751,35 196-1,-38-298-1210,9 36-2049,-10-50 1630,0 0-1,1 1 0,0-1 0,0 0 0,3 5 1,0 0-2490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45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10 7040,'-5'-9'8823,"0"23"-5659,2 2-3744,-11 44 919,-7 77 0,-10 158-254,30-268-25,1-19-5,0 0-1,-3 15 1,0-8 93,4-14-5,1-10 62,6-31 262,6-56-1,-4-11-239,28-114 0,-17 147-177,-7 28 124,-17 50-147,-1 4-42,0-1 1,0 1-1,-3 9 0,-4 30 73,-7 77 0,11-72 2,-18 193-199,25-137 0,8-135-1221,-7 20 603,5-16-5435,4 4 582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4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8192,'0'41'7960,"4"66"-6934,0-62-835,7 57 162,20 98-722,-18-141-1953,25 75 0,-19-81-1363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4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7424,'-19'20'2448,"12"-8"-1392,1 1-691,-11 30 1312,-9 65-87,11 10-1075,12-87-428,-4 45 322,4 0 0,6 85 0,43 257 593,-30-326-946,4-1-1,37 105 0,28 10-773,-65-165-276,3 0-1,50 69 1,-68-103 573,1-1 1,0 1 0,0-1 0,0 0 0,1 0 0,0-1 0,0 0-1,14 8 1,12 4-2678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4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10 152 8832,'0'-1'166,"-1"1"-1,1 0 1,-1 0 0,1 0 0,-1 0-1,1-1 1,-1 1 0,1 0 0,-1 0 0,1-1-1,0 1 1,-1 0 0,1-1 0,-1 1-1,1-1 1,0 1 0,-1 0 0,1-1 0,0 1-1,0-1 1,-1 1 0,1-1 0,0 1-1,0-1 1,0 1 0,0-1 0,-1 1 0,1-1-1,0 1 1,0-1 0,0 1 0,0-1-1,0 1 1,0-1 0,0 1 0,1-1 0,-1 1-1,0-2 1,5-21 526,-3 16-616,1 1-1,0-1 1,0 0 0,0 1 0,1 0 0,0 0-1,1 0 1,-1 0 0,1 0 0,0 1 0,0 0-1,1 0 1,0 1 0,0-1 0,0 1-1,0 1 1,0-1 0,14-5 0,-16 8-24,-1 0 0,0 0-1,1 1 1,-1-1 0,1 1 0,0-1 0,-1 1 0,1 1 0,-1-1-1,1 0 1,-1 1 0,1-1 0,-1 1 0,1 0 0,-1 0 0,0 1-1,1-1 1,-1 1 0,0-1 0,3 4 0,1-1 32,-1 1 0,-1 1-1,1-1 1,-1 1 0,0 0 0,0 0 0,6 11 0,-3-3-17,-1 0 1,0 1-1,-1 0 1,0 0-1,-2 0 1,6 26-1,-6-9 0,-1-1-1,0 38 1,-12 190 34,7-236-104,-2 40-41,7 100 0,-3-154 43,1-1 0,1 0-1,0 0 1,0 0 0,0 0-1,1 0 1,0-1 0,1 1-1,-1-1 1,1 0 0,8 10-1,-9-13 3,0-1 0,0 0 0,1 1 0,0-2 1,-1 1-1,1 0 0,0-1 0,0 1 0,0-1 0,0 0 0,1-1 0,-1 1 0,0-1 0,1 0 0,0 0 0,-1 0 0,1 0 0,-1-1 0,1 0 0,0 0 0,8-1 0,7-3-225,0 0-1,0-1 1,34-13 0,-36 11-246,103-42-5257,-84 33 1871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5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7808,'1'-1'185,"0"1"1,0-1 0,-1 1-1,1-1 1,0 1-1,0-1 1,0 1-1,0-1 1,0 1 0,0 0-1,0 0 1,-1-1-1,1 1 1,0 0-1,0 0 1,0 0 0,0 0-1,0 0 1,0 0-1,0 0 1,0 1 0,0-1-1,2 1 1,0 0 50,0 1 0,0-1 0,-1 1 0,1 0 0,3 3 0,3 2 790,26 18 689,-21-14-1308,-5-4-250,0 1 0,-1 0 0,0 1 0,0 0 0,-1 0 0,0 0 0,5 11 0,0-2-26,14 24 335,32 70 1,-35-62-208,-2 1-1,-2 1 1,18 85 0,20 182-265,-40-189-1094,7 44-3762,-15-121 697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5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84 8192,'-3'-12'1937,"-3"-19"4744,6 30-6636,0 0 1,1 0-1,-1 1 0,0-1 0,1 0 1,-1 0-1,0 1 0,1-1 0,-1 0 0,1 1 1,-1-1-1,1 0 0,-1 1 0,1-1 1,0 1-1,-1-1 0,1 1 0,0-1 1,-1 1-1,1 0 0,0-1 0,1 1 1,19-8 266,-15 6-182,9-3 116,1 2 0,0 0 0,0 0-1,0 1 1,0 1 0,0 1 0,0 1 0,26 3 0,-38-3-171,0-1 0,-1 1 0,1 0-1,0 0 1,-1 0 0,1 1 0,-1-1 0,1 1 0,-1 0-1,0 0 1,0 0 0,0 1 0,0-1 0,3 4 0,-2-2-13,-1 1 0,1-1 1,-1 1-1,-1 0 0,1 0 1,-1 0-1,0 0 0,3 10 1,0 6-20,-2 0 0,-1 0 0,0 0 0,-2 24 0,0-45-43,0 28 16,-1 16-53,10 76 0,-7-107 29,0 0-1,1-1 1,1 1 0,0 0-1,1-1 1,0 0 0,1 0-1,0-1 1,1 1 0,11 14-1,-13-21-95,-1-1-1,1 0 0,0 0 0,0 0 1,1-1-1,-1 0 0,1 0 1,0 0-1,0 0 0,0-1 0,0 0 1,0 0-1,0-1 0,12 2 0,7-1-1620,1-1 0,36-2 0,-16-2-958,-4 2-1215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6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393 864 8320,'-5'-13'1862,"3"4"-982,-2 0 0,1 0-1,-1 0 1,-1 0 0,-6-9 0,-12-16 199,20 27-926,-1 0 0,0 0 0,-1 1-1,0 0 1,0 0 0,-11-10 0,11 12-44,-1 0 0,0 1 0,0-1 0,0 2 0,-1-1 0,1 1 0,-1 0 0,-9-2 0,13 3-102,0 1 0,-1 0 0,1 0 0,-1 0-1,1 0 1,0 0 0,-1 1 0,1-1-1,0 1 1,0 0 0,-1 0 0,-3 2-1,1 0 0,1 0 0,0 0 0,0 1 0,0-1 0,1 1 0,-7 6 0,-2 6-12,1 0 1,0 0-1,-11 21 0,15-25-10,-4 10-8,0-1-1,2 1 0,-12 35 1,18-46 12,1 1-1,0-1 1,1 1 0,0 0 0,1 0 0,0 0-1,1 0 1,2 22 0,-1-29 23,0-1-1,1 1 1,-1-1 0,1 1-1,0-1 1,0 0 0,0 0-1,0 0 1,1 0 0,0-1-1,0 1 1,0-1 0,0 1-1,0-1 1,1 0 0,-1 0-1,1-1 1,0 1 0,0-1-1,0 0 1,0 0 0,0 0-1,1 0 1,-1-1 0,0 1-1,1-1 1,-1 0 0,1-1-1,0 1 1,7-1 0,-2 0 92,0-1 0,1 0 1,-1-1-1,0 0 0,0-1 0,0 0 1,11-5-1,-14 5-66,0 0-1,0-1 0,0 0 1,-1 0-1,1-1 1,-1 0-1,0 0 1,-1 0-1,1-1 1,-1 0-1,5-7 1,0-3-3,-2-1 1,0 0 0,-1-1-1,0 1 1,7-35 0,-10 26-26,-2-1 0,0 0 0,-1 1 0,-2-1 0,-5-36 0,-31-123-149,-20-9-378,41 145 348,-76-215-496,82 236 431,10 39 239,2 51 115,23 132-29,5-42-90,-25-132 0,14 56-42,44 115-1,-41-138-456,31 53 0,-29-63-1735,48 63 0,-43-68-1526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6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131 695 9984,'-8'-5'1762,"-1"0"1,1-1 0,-8-7-1,13 10-1514,0 0 0,0-1 0,0 1 1,1-1-1,-1 1 0,1-1 0,0 0 0,-2-5 0,-12-40 687,1-9-434,-11-79-1,22 103-436,1-1 1,2 0-1,6-61 1,-4 85-128,1 1 0,1-1-1,-1 1 1,2 0 0,-1 0 0,1 0 0,1 1 0,0-1 0,0 1 0,1 0 0,0 0 0,10-11 0,-11 16-125,0-1 1,-1 1-1,1 0 1,0 0 0,1 1-1,-1-1 1,1 1-1,0 1 1,-1-1-1,1 1 1,0 0-1,1 0 1,-1 1-1,0-1 1,0 1 0,1 1-1,-1-1 1,0 1-1,1 0 1,-1 1-1,13 2 1,-12-1-237,1 0 0,-1 1 0,0-1 0,1 2 0,-2-1 0,1 1 0,0 0 0,-1 0 0,10 9 0,2 4-2989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7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1 531 9216,'1'-2'443,"1"1"1,0-1-1,0 0 1,0 1 0,0-1-1,0 1 1,0 0-1,0 0 1,0 0 0,0 0-1,1 0 1,-1 0-1,0 0 1,1 1 0,-1-1-1,5 1 1,-4 0-258,0-1 0,0 1 0,0 0 0,0-1-1,0 0 1,0 0 0,3-1 0,17-6 332,-14 6-436,74-22 455,168-74 348,-60 22-666,-161 65-198,87-32 37,112-40-20,122-21-785,-113 50-3466,-187 51 1728,-9 3-1424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8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187 655 7552,'1'-1'248,"-1"0"0,0-1 0,0 1 1,0 0-1,0 0 0,0-1 0,0 1 0,0 0 0,0 0 1,-1-1-1,1 1 0,0 0 0,-1 0 0,1 0 1,-1-1-1,1 1 0,-1 0 0,0 0 0,0 0 0,1 0 1,-1 0-1,0 0 0,0 0 0,0 0 0,0 1 1,0-1-1,-1-1 0,0 1-40,0 0 1,0 0 0,1 0-1,-1 0 1,0 0-1,1 0 1,-3-3-1,3 3-171,0 0-1,0 0 1,0 0-1,1 0 0,-1 0 1,0 1-1,0-1 1,0 0-1,0 1 0,-1-1 1,1 0-1,0 1 1,0-1-1,0 1 0,0 0 1,0-1-1,-1 1 1,1 0-1,0 0 1,0 0-1,-1 0 0,1 0 1,0 0-1,0 0 1,-1 0-1,1 0 0,-2 1 1,-2 2 5,0 0 0,0 0 0,1 1 0,-1-1 1,1 1-1,-1 0 0,1 0 0,1 0 0,-1 1 0,1-1 0,-6 10 1,-4 8-61,-11 29 1,23-50 20,-4 11-9,0 1-1,0 0 0,1 0 1,1 0-1,0 1 0,1-1 1,0 1-1,1 0 0,1-1 1,0 1-1,1 0 0,0-1 1,1 1-1,1-1 0,8 26 1,-7-27-30,0 1 65,1 1-1,12 22 1,-15-34 27,0 1 0,-1 0-1,1-1 1,0 1 0,0-1 0,1 1-1,-1-1 1,0 0 0,1 0 0,-1 0-1,1 0 1,0 0 0,-1-1-1,1 1 1,0-1 0,0 0 0,0 0-1,4 1 1,-5-2 15,0 0 1,0 0-1,0 0 0,1-1 0,-1 1 1,0 0-1,0-1 0,0 0 0,0 1 0,0-1 1,0 0-1,0 0 0,-1 0 0,1-1 1,0 1-1,0 0 0,-1-1 0,1 1 1,-1-1-1,1 1 0,1-3 0,1-2 90,1 0 0,-1-1 0,0 0 0,0 1 0,2-8 0,-2 4-108,-1 0-1,-1 0 0,0 1 0,0-1 1,-1-1-1,0-12 0,-5-63 114,2 68-143,-4-52-310,-3-1 1,-4 1-1,-42-134 0,49 186 197,-73-195-764,79 213 852,-1-1 0,1 1 0,0 0 0,0-1 0,0 1 0,0 0 0,0-1 0,-1 1 0,1 0 0,0 0 0,0-1 0,0 1 0,-1 0 0,1 0 0,0 0-1,0-1 1,-1 1 0,1 0 0,0 0 0,-1 0 0,1 0 0,0-1 0,-1 1 0,-2 4-13,4 1 15,0 0 0,0 0 0,0 0 0,1 0 0,0-1 0,0 1 0,3 6 0,11 27-16,28 115 16,-36-118-1,3-1 0,1-1-1,1 0 1,2 0 0,1-1-1,24 35 1,-25-46 22,1 0 0,0-1 1,2 0-1,0-2 0,2 0 0,0-1 0,0-1 1,2-1-1,25 14 0,-25-17 144,-6-3-60,-1 0 0,1-2 0,28 10 1,-40-15-56,0-1 1,0 0-1,0 0 1,0-1 0,1 0-1,-1 1 1,0-1-1,0 0 1,1-1-1,-1 1 1,0-1 0,0 0-1,0 0 1,0 0-1,0-1 1,0 1 0,0-1-1,0 0 1,-1 0-1,7-4 1,-6 1 10,0 1 0,1-1 0,-2-1 0,1 1 0,0 0 0,-1-1 0,0 0 0,-1 1 0,1-1 0,-1 0-1,0-1 1,0 1 0,0-8 0,1-9-25,-1 0-1,-1 0 1,-1 0-1,-1 0 1,-6-35-1,6 48-34,-7-34-62,-2 0 0,-2 0 0,-25-58 0,26 72-26,-120-306-569,130 333 662,-15-33 24,6 27-40,10 9 9,0 0 0,0 0 0,-1-1 0,1 1 1,0 0-1,-1 0 0,1 0 0,0 0 0,-1 1 0,1-1 0,0 0 0,0 0 0,-1 0 0,1 0 1,0 0-1,-1 0 0,1 0 0,0 0 0,0 1 0,-1-1 0,1 0 0,0 0 0,0 0 1,-1 1-1,1-1 0,0 0 0,0 0 0,0 1 0,-1-1 0,1 0 0,0 0 0,0 1 0,0-1 1,0 1-1,-1 0 0,0 1 0,0 0 0,1 0 1,-1 0-1,0 0 0,1 0 0,0 0 1,0 0-1,-1 0 0,1 0 0,0 0 1,1 0-1,-1 0 0,0 0 0,1 4 1,1 6-20,3 20-59,0-1 0,2 0 1,18 47-1,-14-43 90,80 203-65,-46-136-1522,78 131 0,-115-221 1033,-2-4-294,-1 0-1,0 1 1,-1-1-1,5 15 1,-4-11-2896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48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1 305 10240,'16'-7'4704,"43"-29"-3712,-55 31-129,32-17-223,-4 1 0,16-11-320,-8 5-192,19-9-96,-15 8-608,19 1-160,-9 3-1119,7 0-417,-11 9-1920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46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 7552,'-3'3'9746,"9"4"-6331,19 12-4444,-16-12 2160,143 120 480,60 47-896,-155-135-472,10 9-108,32 23 329,-79-50-304,-17-17-52,0-1-1,0 0 0,0 0 1,0 0-1,0 0 1,8 4-1,-8-6 33,3 2 525,-12-2-371,-1-2-293,0 0 1,0-1-1,0 0 1,1 0-1,-12-6 0,9 5 39,-13-7-128,0-1-1,1-1 1,1-1-1,0 0 1,-26-24 0,-83-90-923,62 57 552,-81-90-208,90 81 502,58 79 155,-1 0 0,1-1 0,0 1 0,0 0 0,0 0 0,-1-1 0,1 1 0,0 0 0,0 0 0,0 0 0,-1-1 0,1 1 0,0 0 0,0-1 0,0 1 1,0 0-1,0 0 0,0-1 0,0 1 0,0 0 0,0-1 0,0 1 0,0 0 0,0-1 0,0 1 0,0 0 0,0 0 0,0-1 0,8 11-112,51 114 144,-44-87-1,2-1 0,2-1 1,23 35-1,-21-43-21,1-1 0,2-1 0,0-1-1,34 25 1,117 70-111,-156-107 166,-7-3 43,0-2-1,0 0 1,1 0-1,0-1 1,18 6-1,-39-22 1149,-11-4-1073,-20-13-160,0-2 1,2-2 0,2 0 0,-59-69 0,-187-244-862,264 327 831,14 15-4,0 0 1,1-1 0,-1 1 0,1-1-1,-4-4 1,4 1-172,7 10-4,6 7 67,70 100 54,-44-69 73,1-3-1,2-1 0,2-2 1,1-2-1,88 53 0,36 12-7,-115-72 90,-55-38-1131,3 11 1050,-2-1-589,1 0 0,0 0 1,-1 0-1,1-1 0,0 1 0,0 0 1,0-1-1,0 1 0,-2-4 0,-1-6-4145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0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20 124 6528,'-9'-55'3973,"1"-1"454,6 44-3101,3 27-375,-1 174-263,18 160-448,-16-333-251,0-1 0,1 0 1,1 0-1,1-1 0,0 1 1,8 15-1,-12-27 25,1 0 0,0 0-1,0 0 1,0 0 0,0 0 0,0-1-1,1 1 1,-1-1 0,1 0-1,0 0 1,-1 0 0,7 4 0,-3-4 2,0 1 0,0-1 0,0-1 0,0 1 0,0-1 0,10 2 0,5-3 6,-1 0 0,0-1 0,30-5 0,-8-1-1221,57-17 1,-53 8-2577,-2-3-3402,-26 11 4009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0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8576,'0'0'2816,"0"11"-166,0 2-2154,2 0 0,-1 0 0,6 19 0,2 9-32,16 139 110,-16-115-455,32 249-12,-29-222-122,22 140 81,15-3-2058,-30-170 104,-1-10-1877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1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9472,'-9'0'4288,"0"5"-2432,5 2-1408,4 1-33,0 16-223,0-3-64,0 6-64,0-3-64,4 7 96,1-7-64,4 0-32,-5-4-544,5-1-287,0-2-705,0-10-224,-1 1-2112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1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5 10112,'0'-4'6948,"0"10"-5754,-2 18-1694,0-15 507,-11 54 3,3-1 0,-2 94 0,11-149-15,2-1-1,-1 1 1,1 0-1,0-1 1,1 1-1,-1 0 1,1-1-1,0 1 0,1-1 1,0 0-1,0 0 1,0 0-1,1 0 1,0-1-1,0 1 0,0-1 1,0 0-1,1 0 1,0-1-1,0 1 1,1-1-1,8 6 0,5 0 6,1 0 0,33 12 0,-50-21 0,19 7 5,0-1 0,26 4-1,0 0 52,44 10-17,55 14 256,-113-24 180,0 0 0,41 21 1,-62-26 120,0 1-1,0 1 1,0 0 0,21 18 0,-32-24-509,1 0 1,-1 1-1,0-1 1,1 1 0,-1 0-1,-1 0 1,1 0-1,0 0 1,-1 0 0,1 0-1,-1 0 1,0 0-1,0 1 1,0-1 0,-1 0-1,1 1 1,-1-1-1,0 1 1,0-1-1,0 0 1,0 1 0,-1-1-1,1 1 1,-1-1-1,0 0 1,-1 5 0,-2 1-108,0 1-1,-1-1 1,0 0 0,-1 0 0,0 0 0,-7 8 0,-2 0-190,-28 23 1,28-26-350,-1-1 1,-1-1-1,0-1 1,-1-1 0,0 0-1,0-1 1,-1-1 0,-1-1-1,-37 10 1,54-16 248,-1 0 1,0-1-1,1 1 0,-1-1 1,0 0-1,1 0 1,-1 0-1,0 0 1,1-1-1,-1 1 1,0-1-1,1 0 0,-1 0 1,1 0-1,-1-1 1,1 1-1,0-1 1,0 0-1,0 0 0,-1 0 1,-2-3-1,-12-14-3380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1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89 9984,'-26'-13'3205,"16"11"-809,7 5-640,8 10-826,-2-11-878,-1 1-1,1 0 1,0-1-1,-1 0 1,1 0-1,0 0 0,1 0 1,-1 0-1,0 0 1,0-1-1,1 0 0,-1 0 1,4 1-1,2 1 135,0-2 0,0 1-1,-1-1 1,11 0-1,6-3 52,0-1 0,0-1 0,0-1 0,35-11-1,-43 11-198,168-51-556,-148 46-870,45-8-1,-67 16 432,0 0 1,0 1 0,0 1 0,0 0-1,0 1 1,16 3 0,5 4-2676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2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73 8448,'-36'19'9151,"48"-20"-8057,104-30-17,-37 10-1014,49-9-1114,-106 26-951,44 0 0,-35 4-2248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2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5 239 9216,'-4'12'4288,"8"-16"-1920,1-4-1537,-1 4-31,10-16-448,-1 5-128,19-18-160,-10 6-192,23-9-64,-10 9-704,19-1-191,-13 8-673,7 4-224,-8 4-1856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4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7296,'0'-24'7978,"0"28"-7801,0 0 0,0 0 0,1 1-1,2 6 1,3 17 91,9 103 516,-9-70-512,21 217 320,-25-251-629,71 537-1222,-70-551 669,-1 3-161,7 21-1,2-15-2229,-10-21 2500,-1 0-1,1 0 1,0 0-1,0 0 1,0 0-1,0 0 1,0 0 0,0 0-1,0-1 1,0 1-1,1 0 1,1 0-1,7 4-2915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4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129 121 6912,'3'-10'834,"-3"9"-630,1-1 0,-1 0 0,1 0-1,-1 0 1,0 0 0,0 0 0,0 0 0,0 0-1,0 0 1,0 0 0,-1-3 0,1 3-167,-10-40 3739,9 39-3560,0 0-1,0 0 0,0 0 1,0 0-1,-1 0 0,0 0 1,1 1-1,-1-1 0,0 1 1,0-1-1,0 1 0,-4-4 1,5 6-200,1 0 0,0 0 1,-1 0-1,1-1 0,-1 1 0,1 0 1,0 0-1,-1 0 0,1 0 1,0 0-1,-1 0 0,1 0 0,-1 0 1,1 0-1,0 0 0,-1 0 0,1 0 1,-1 0-1,1 0 0,0 0 0,-1 1 1,1-1-1,0 0 0,-1 0 1,1 0-1,-1 1 0,1-1 0,-1 1 1,0 0 3,0 0-1,0 0 1,-1 1 0,1-1 0,0 1 0,0-1 0,1 1 0,-2 1-1,-4 12 24,-7 28 0,4-7-1,-4 39 1,-17 220 149,24-68-130,6-210-65,0 53-16,3 0 0,3 0 1,15 73-1,-12-101 20,2-1 0,2 0 0,1-1 0,2 0 0,24 40-1,-31-64 30,1-1 0,1 0 0,1 0-1,0-2 1,0 1 0,19 13-1,-25-21 2,1-1 1,-1 0-1,2 0 0,-1-1 0,0 0 0,13 5 0,-14-7 3,0 0 0,0-1 0,0 0 0,0-1 0,0 1 0,0-1 0,0 0 0,0 0 0,0-1 0,6-1 0,-3 0 52,0 0-1,0 0 0,-1-1 1,1 0-1,-1-1 0,0 0 1,0 0-1,12-9 0,-9 3 74,0 0 1,-1-1-1,0 0 0,13-19 0,-8 7 216,20-41 1,-20 32-120,-1-2 0,-1 0 0,13-53 0,-24 76-228,0 0 1,0 0 0,-1-1-1,0 1 1,-1 0 0,-1-1-1,0 1 1,0 0 0,-1 0 0,0 0-1,-1 0 1,0 0 0,-1 0-1,0 1 1,-7-13 0,9 20-42,0 0 0,0-1 0,-1 1 0,1 0 1,-1 1-1,1-1 0,-1 0 0,0 1 0,0 0 1,0-1-1,0 1 0,0 0 0,-1 1 0,1-1 1,-1 1-1,1-1 0,-1 1 0,1 0 0,-1 0 1,0 1-1,0-1 0,1 1 0,-1-1 0,-4 2 1,4-1-14,1 0 0,-1 0 0,0 1 0,0 0 0,0 0 0,1 0 0,-1 0 0,0 1 0,1-1 0,0 1 0,-1 0 0,1 0 0,0 0 0,0 1 0,0-1 0,0 1 0,0-1 0,-4 7 0,0-2-35,-5 5-139,0 2 1,1-1-1,1 1 0,0 1 1,1 0-1,1 0 0,0 1 0,-9 25 1,11-24-455,-8 29 1,12-40 237,1 0 1,1 0 0,-1 1-1,1-1 1,0 0 0,0 1-1,1-1 1,1 7 0,3 16-3873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5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64 356 7808,'-19'5'2993,"12"-2"-2109,0-1 0,0 0 0,0 0 0,-9 0 0,16-2-441,12-10 47,-6 4-321,2 0 78,-2 0 1,13-14 0,31-51 760,-42 61-896,8-10 115,1 0 1,24-21 0,-15 20-187,1 1 0,2 1 1,0 2-1,0 0 0,2 2 1,0 2-1,50-16 0,-73 27-73,0 0 0,1 0 0,-1 0 0,0 1 0,1 0 0,-1 1 0,1-1 0,-1 2 0,0-1 0,1 1 0,-1 1 0,0-1 0,11 5 0,-11-2-242,1 1 1,-1 0-1,0 0 0,0 1 0,0 0 0,-1 0 0,0 1 0,0 0 0,-1 0 0,7 9 0,1 4-1782,15 28 0,-10-15-1442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47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 7168,'-5'0'6764,"5"0"-6641,-5 9 1075,4-6-1038,-1-1 0,1 0 1,0 0-1,-1 0 0,0 0 0,1 0 1,-3 1-1,-8 11 483,7-7-503,1 1-1,0 0 0,0 0 1,1 0-1,0 1 0,-1 9 1,-8 53-23,7-35-31,-10 54 11,-19 140-29,33-151-32,2-46 141,8-50 981,-3-13-676,0 0 1,1-34 0,1-1-353,11-97-85,-8 67-47,-7 59 63,0 10 106,1-34 0,-5 63-302,-1 1 1,1 0 0,-1-1-1,0 1 1,-2 5 0,-4 13-340,-2 75-1767,6-39 290,0-12-518,6-8-1643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5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7 9472,'-1'0'304,"1"-1"1,-1 1-1,1-1 1,-1 1-1,0-1 0,1 1 1,-1-1-1,1 1 1,-1-1-1,0 1 1,0 0-1,1-1 1,-1 1-1,-1-1 1,2 1-227,-1 1 0,1-1 0,0 0 0,0 0 1,0 0-1,-1 0 0,1 0 0,0 0 1,0 1-1,0-1 0,0 0 0,-1 0 1,1 0-1,0 0 0,0 1 0,0-1 1,0 0-1,0 0 0,0 0 0,0 1 1,0-1-1,0 0 0,0 0 0,0 1 0,-1-1 1,1 0-1,0 0 0,0 0 0,1 1 1,-1-1-1,0 0 0,4 26 943,-3-24-1102,21 139 888,-13-73-793,1-4-38,12 75-372,-16-114-507,0-1 0,2 0 0,15 33 1,-9-32-1125,-1-5-1482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6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9984,'0'0'5792,"0"8"-5312,0 1 159,9 13-255,-4-1-64,8 14-192,-4-2-96,5 33 64,-1-10 0,5 20 32,-6-13-416,11 0-224,-5-12-863,4-3-321,-4-7-2624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7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184 602 6784,'0'-1'167,"-1"0"0,1 0 0,0 0 0,0 0 0,0 0 0,-1 0-1,1-1 1,0 2 0,-1-1 0,1 0 0,-1 0 0,0 0 0,1 0 0,-1 0 0,1 0 0,-1 0 0,0 1 0,0-1 0,0 0 0,1 1 0,-1-1 0,0 0 0,0 1 0,0-1 0,0 1 0,0-1 0,0 1 0,0 0 0,0 0 0,0-1-1,0 1 1,0 0 0,0 0 0,0 0 0,-2 0 0,-3-1 342,0 0 0,0-1 0,0 0 0,0 0-1,-10-5 1,5 2 1,10 5-448,0-1-1,-1 0 1,1 1 0,-1-1 0,1 1 0,-1 0-1,1-1 1,-1 1 0,1 0 0,-1 0 0,1 0-1,-1 0 1,0 0 0,1 1 0,-1-1 0,1 0-1,-1 1 1,1-1 0,0 1 0,-1-1 0,1 1-1,-3 1 1,2 0-60,0 0 0,0 0-1,1 0 1,-1 0 0,0 0-1,1 0 1,0 1 0,-1-1-1,1 1 1,-1 4 0,-8 22 9,2 1 1,2 1-1,-5 47 1,10-72-5,-8 207-119,9-199 103,0 0-1,1-1 0,1 1 1,1-1-1,0 1 1,0-1-1,6 14 0,-7-22 23,0-1-1,1 1 1,-1-1-1,1 1 1,-1-1-1,1 0 1,1 0-1,-1 0 0,1 0 1,-1-1-1,1 0 1,0 1-1,0-1 1,0-1-1,1 1 1,-1 0-1,1-1 1,-1 0-1,1 0 1,0-1-1,6 2 0,-9-2 45,1-1 0,-1 0 0,1 0 0,-1 0 0,1 0 0,0 0 0,-1 0 0,1-1 0,-1 1-1,1-1 1,-1 0 0,1 1 0,-1-1 0,1-1 0,-1 1 0,0 0 0,0 0 0,0-1-1,0 1 1,0-1 0,0 0 0,0 0 0,0 0 0,0 0 0,-1 0 0,1 0 0,-1 0 0,1 0-1,0-3 1,2-3 6,0-1 1,-1 0-1,0 0 0,0 0 0,-1-1 1,1-11-1,0-8 22,0-45 0,-3 59-74,-1-27-19,-1 0 0,-2-1 0,-10-41 0,-45-192 99,-16-29 1,38 160-227,34 138-107,4 20 170,7 39 7,34 176 49,15-24-37,-39-151-171,2-2 0,2 0 0,51 84 0,-71-132 170,89 142-1803,-77-126 742,0 0 0,2-1-1,0-1 1,1 0 0,23 17 0,-7-9-2373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7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161 727 8448,'-10'-3'4417,"-12"-14"-1202,17 11-2853,1 0 0,0-1 1,-1 1-1,2-1 0,-1 0 1,1 0-1,0-1 0,-2-8 1,1 4-211,-66-216 2149,64 200-2246,1-1 1,1-1 0,2 1-1,1-1 1,5-56-1,-3 76-65,0 1-1,1-1 0,1 0 1,0 1-1,0-1 0,1 1 0,0 0 1,8-13-1,-9 17-59,0 1 1,1-1-1,0 1 1,0 0-1,0 0 0,0 1 1,1-1-1,-1 1 0,1 0 1,0 0-1,0 0 0,0 1 1,0-1-1,0 1 1,1 1-1,7-3 0,6 1-817,1 0 0,-1 1 1,31 0-1,-41 3 41,0-1 0,1 2 0,-1-1 1,0 1-1,0 1 0,0-1 1,0 2-1,0-1 0,13 8 0,-5 1-2364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7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0 509 8960,'4'-12'2007,"0"0"0,8-14 0,-8 19-1657,0 0 1,1 1-1,0 0 0,1 0 1,11-10-1,-12 11-292,9-7 153,0 0 1,30-19 0,-32 24-165,143-80 386,-127 73-418,193-84 17,-205 92-84,217-72-1618,-34 29-3322,-148 37 1531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8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180 603 8192,'-32'-33'5536,"30"30"-5241,-1 0 1,1 0 0,0 0-1,0 0 1,0 0 0,-3-7 0,-8-12 684,11 19-727,-15-15 884,16 18-1112,1-1 0,-1 1-1,0-1 1,0 1-1,1 0 1,-1-1 0,0 1-1,0 0 1,1 0 0,-1 0-1,0-1 1,0 1 0,0 0-1,1 0 1,-1 0-1,0 0 1,0 0 0,0 0-1,0 1 1,1-1 0,-1 0-1,0 0 1,0 1 0,1-1-1,-1 0 1,0 1-1,-1 0 1,-1 1-18,0 0 0,0 1 1,1 0-1,-1-1 0,1 1 0,-1 0 0,1 1 0,0-1 1,0 0-1,0 0 0,-2 7 0,0 2-7,0-1 0,-3 24-1,4-14-14,0 1 0,2 0-1,1-1 1,0 1 0,2-1-1,0 1 1,2-1 0,0 1-1,1-1 1,2-1 0,0 1-1,1-1 1,0 0 0,2-1-1,22 34 1,-29-49 43,0 0 0,0 0 1,1-1-1,-1 1 0,1-1 0,0 0 0,0 0 0,0 0 1,0 0-1,0-1 0,1 0 0,-1 0 0,8 3 0,-10-5 37,1 1 0,-1-1 0,1 0-1,-1 0 1,1 0 0,0 0 0,-1 0-1,1 0 1,-1-1 0,1 0 0,-1 1-1,0-1 1,1 0 0,-1 0 0,0 0-1,1 0 1,-1-1 0,0 1 0,0 0-1,0-1 1,0 0 0,0 1 0,0-1-1,-1 0 1,1 0 0,0 0 0,-1 0-1,2-3 1,1-1 10,-1-1 0,0 0 0,0 0 0,0 0 0,0 0 0,-1 0 0,1-13 1,0-1 133,0-37 0,-15-123 169,5 141-343,-2 0 0,-1 1-1,-17-40 1,-3 0-145,-5 1 0,-73-122-1,87 170-8,21 30 116,0 0 0,0 0 0,0 0 0,0-1 0,-1 1 0,1 0 1,0 0-1,0 0 0,0 0 0,0 0 0,0 0 0,0-1 0,0 1 0,-1 0 1,1 0-1,0 0 0,0 0 0,0 0 0,0 0 0,0 0 0,-1 0 0,1 0 1,0 0-1,0 0 0,0 0 0,0 0 0,-1-1 0,1 1 0,0 0 0,0 0 1,0 1-1,0-1 0,-1 0 0,1 0 0,0 0 0,0 0 0,0 0 0,0 0 1,-1 0-1,1 0 0,0 0 0,0 0 0,0 0 0,0 0 0,0 0 0,0 1 1,-1-1-1,1 0 0,0 2-17,0 0 1,0 0-1,0-1 0,0 1 1,0 0-1,0 0 0,0 0 1,2 3-1,4 18-34,15 39 1,0-6 53,44 142-112,-51-155 152,2-1 0,28 53-1,-35-78-53,1-1 1,0-1-1,1 0 0,1-1 0,0 0 0,1-1 1,0 0-1,19 13 0,-16-14 27,0-1-1,2-1 1,-1 0 0,1-1 0,0-1-1,1-1 1,0 0 0,0-1-1,1-2 1,-1 0 0,1-1 0,33 1-1,-49-4 22,0 0-1,-1-1 0,1 1 1,0-1-1,0 0 1,-1-1-1,1 1 0,-1 0 1,1-1-1,-1 0 0,0 0 1,1 0-1,-1 0 1,0 0-1,0-1 0,-1 1 1,1-1-1,0 0 0,-1 0 1,0 0-1,1 0 1,-1 0-1,-1-1 0,1 1 1,0-1-1,-1 1 0,0-1 1,1 1-1,-2-1 1,2-7-1,1-4 13,0 0-1,-2 0 1,0-1-1,0 1 1,-2 0 0,0 0-1,0-1 1,-8-27 0,-6 7-32,-1 2 0,-27-43 0,-40-82 69,72 137-75,-88-210-387,96 225 342,3 6 26,-1 0 0,0 0 0,1-1 0,-1 1 0,1 0 0,-1 0 0,1-1 0,0 1 1,-1 0-1,1-1 0,0 1 0,0 0 0,0-1 0,0 1 0,0-1 0,0 1 0,1 0 0,-1-1 0,0 1 1,2-3-1,-2 4 10,0 0 0,0 0 0,0 0 0,0-1 0,0 1 0,0 0 0,0 0 0,0 0 0,0 0 0,0 0 0,1-1 0,-1 1 0,0 0 0,0 0 0,0 0 0,0 0 0,0 0 0,0 0 1,1 0-1,-1-1 0,0 1 0,0 0 0,0 0 0,0 0 0,1 0 0,-1 0 0,0 0 0,0 0 0,0 0 0,0 0 0,1 0 0,-1 0 0,0 0 0,0 0 0,0 0 0,1 0 0,-1 0 0,0 0 0,0 0 1,0 0-1,0 0 0,0 0 0,1 0 0,-1 1 0,0-1 0,0 0 0,0 0 0,0 0 0,0 0 0,1 0 0,-1 0 0,0 0 0,0 1 0,0-1 0,0 0 0,21 26-49,0 2-17,89 131 24,-75-100-295,43 100-1,-15-10-2187,-10-24-3156,-39-91 1640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7:59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0 345 9728,'0'-19'4384,"26"-13"-3104,-22 28 95,19-8-351,-1 4-32,23-11-480,-4 2-160,11-7-224,-11 5-160,13-13 0,-6 8-128,15-12-32,-14 9-1408,4-13-511,-8 8-2753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14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8 346 6784,'-7'4'6949,"11"-3"-5664,34-1 106,96-2 1395,-101 0-2352,0-2-1,33-8 0,145-37 533,50-12-785,-169 40-124,119-28 174,58-21 78,-245 64-299,182-43-73,-75 28-470,-102 18-267,1 1 0,46 4 0,-67 0 202,1-1 0,-1 1 1,1 0-1,12 6 0,-14-5-773,-2 0-1,1 1 0,0-1 0,-1 2 0,0-1 0,6 6 0,7 7-2729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15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7808,'0'-3'5374,"1"17"-3916,22 94-260,-19-93-1052,102 329 685,-85-275-1708,1 4-620,-18-64 463,0 0-1,0 0 1,1 0-1,0-1 1,10 13-1,-5-8-1983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15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14 8448,'-2'-1'523,"1"-1"1,-1 1 0,1 0-1,-1 0 1,0 0 0,0 0-1,1 0 1,-1 1 0,0-1-1,0 0 1,0 1 0,0 0-1,1-1 1,-1 1 0,-4 0-1,-1-1 318,6 1-804,1 0-1,-1 0 0,0 0 1,0 0-1,1 0 0,-1 0 0,0 0 1,0 0-1,1 0 0,-1 0 0,0 0 1,1 1-1,-1-1 0,0 0 1,0 0-1,1 1 0,-1-1 0,1 1 1,-1-1-1,0 0 0,1 1 0,-1-1 1,1 1-1,-1-1 0,1 1 1,-1 0-1,1-1 0,-1 1 0,1-1 1,0 1-1,-1 0 0,1-1 1,-1 2-1,-3 6-29,1 0-1,-1 0 1,1 0 0,0 1 0,-1 11 0,-5 51-6,6-18 23,6 67 0,16 37-134,-14-136 100,0 0 0,2 0 0,0-1 0,1 1 0,12 19 0,-17-34 56,1 1 1,0-1-1,1 0 1,-1-1-1,1 1 0,0-1 1,1 0-1,-1 0 1,1-1-1,0 1 1,0-1-1,0-1 1,1 1-1,-1-1 1,1 0-1,0-1 1,0 1-1,0-1 0,0-1 1,0 1-1,0-1 1,0 0-1,1-1 1,-1 0-1,0 0 1,1-1-1,-1 1 1,0-2-1,0 1 0,0-1 1,0 0-1,0 0 1,0-1-1,0 0 1,-1 0-1,1-1 1,9-7-1,-12 8 48,0 0 0,-1 0 1,0-1-1,1 1 0,-1-1 0,0 0 0,2-5 1,-3 7-56,-1 0 0,0 0 1,0 0-1,-1-1 0,1 1 1,0 0-1,-1 0 0,0-1 0,1 1 1,-1 0-1,0-1 0,0 1 1,0 0-1,0-1 0,-1 1 1,1 0-1,-1-4 0,-1 2-4,-1-1 0,1 1 0,0 0 0,-1 0 0,0 0-1,0 0 1,0 0 0,0 1 0,-1-1 0,1 1 0,-1 0 0,0 0-1,0 0 1,0 1 0,0-1 0,-1 1 0,-5-2 0,2 1-292,0 0 0,0 0 0,0 1 0,-1 0 0,1 1 1,-1 0-1,1 0 0,-1 1 0,-8 0 0,15 1-36,0-1 0,0 0 0,1 1 0,-1-1 0,0 1 0,0-1 1,0 1-1,1 0 0,-1 0 0,-2 1 0,3-1 41,0-1 1,1 1 0,-1-1-1,1 1 1,-1-1-1,1 1 1,-1 0 0,1-1-1,0 1 1,-1 0-1,1-1 1,0 1-1,0 0 1,-1-1 0,1 1-1,0 0 1,0 0-1,0-1 1,0 1 0,0 0-1,0-1 1,0 1-1,0 0 1,0 0 0,0-1-1,0 2 1,1 7-3093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04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1094 6656,'-1'-1'14920,"-3"-1"-16225,-3-1 1565,0 1-1,1 0 0,-1 1 0,0 0 1,0 0-1,0 0 0,0 1 0,0 0 0,-11 1 1,-5 0-63,16-1-196,0 0 0,1 1 1,-1 0-1,1 0 1,-1 1-1,1-1 1,-1 1-1,1 1 1,0-1-1,0 1 0,0 0 1,0 1-1,-6 4 1,5-2-24,1 0 0,-1 0 0,1 1 1,0 0-1,1 0 0,0 0 1,0 1-1,0 0 0,-4 11 0,-2 6 25,2 1 0,1 0 0,1 0 0,-7 55 0,11-45-28,1 1 0,2 0 0,6 44 0,-5-67 3,1 0 0,1 0 0,1-1 0,0 1 0,6 15 0,-7-24 12,-1 0 1,0 0-1,1-1 0,0 1 0,0-1 0,1 0 1,-1 0-1,1 0 0,0 0 0,0 0 0,0-1 0,0 0 1,1 0-1,-1 0 0,1 0 0,8 2 0,-1-1 10,0-1-1,1 0 1,-1-1-1,1 0 1,-1-1-1,1-1 1,0 0-1,15-2 0,-13 0 38,-1 0-1,1-2 1,0 1-1,-1-2 1,0 0-1,23-11 1,-31 12-2,0 0-1,0-1 1,0 0-1,-1 0 1,1 0-1,-1 0 1,0-1-1,-1 0 1,1 0 0,-1 0-1,0-1 1,-1 1-1,4-9 1,0-5 25,0 0 1,0-1-1,3-27 0,-6 23-28,0-1 0,-2 1 0,-1-1 0,-2 0 0,0 1 0,-1-1 0,-2 1 0,0-1 0,-14-38 0,-27-59 1,-63-122 1,71 165 33,-13-42-206,-34-131 0,8 22-287,70 212 419,-1 0 1,-1 0 0,-1 1 0,0 1 0,-22-31-1,9 20-142,25 45-107,19 94 192,23 103 21,38 81-60,-51-201 130,49 98 1,-53-134 50,188 373 634,-187-376-690,-16-26 15,22 31 0,-26-44 72,-8-13-114,0 0 0,0 0 0,0-1 0,1 1 0,0-1 0,-1 1 0,1-1 0,4 4 0,-6-8-766,0-1-1,1 0 1,-1 0 0,1 0 0,-1 0 0,3-4 0,-3 4-50,15-43-7472,-3 21 4432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16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68 353 9472,'-32'-3'5279,"29"3"-5048,1 0 0,0-1 0,0 1 0,0-1 0,0 1-1,0-1 1,1 0 0,-1 0 0,0 0 0,0 0 0,0 0 0,1 0 0,-4-3-1,5 3-180,-1-1 0,0 1-1,1 0 1,-1 0-1,1-1 1,-1 1-1,1-1 1,-1 1 0,1 0-1,0-1 1,0 1-1,0-1 1,0 1-1,0-1 1,1-1-1,5-23 139,-4 21-107,3-9 70,1 0-1,0 1 1,1 0 0,1 0 0,12-16 0,48-53 394,-57 69-575,1 1-1,0 0 0,1 1 0,0 1 0,28-17 1,-35 24-325,0 0 1,0 0 0,0 1-1,1 0 1,-1 0 0,1 1 0,9-2-1,-11 3-286,0 0-1,-1 0 0,1 1 0,0-1 1,0 1-1,-1 0 0,1 0 1,-1 1-1,1-1 0,-1 1 0,7 4 1,6 2-2863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16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8960,'0'-24'8794,"0"27"-8415,3 49-70,9 54 0,-5-54-426,-4-27-1104,2 1 0,0-1-1,9 26 1,-5-26-2832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16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10880,'0'-8'4928,"0"16"-3393,0 13-1215,0-2 0,0 20-288,0-3-64,4 12 0,1-13-160,4 10 64,0-11-1279,4 7-577,1-10-2432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17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0 311 7552,'1'-1'337,"1"1"0,-1-1 0,0 1 0,0-1 0,1 1 0,-1 0 0,0 0 0,0 0 0,1-1 0,-1 1 0,0 0 0,1 0 1,-1 1-1,2-1 0,22 7 1355,-8-2-963,27 1 580,71 0 0,-99-6-1120,-1-1-1,1-1 0,0 0 1,0-1-1,-1-1 0,0-1 1,19-7-1,-1 1 103,274-99 903,-83 43-1000,-208 63-185,-5 1-2,331-77 221,-269 68-335,74-2 1,-111 13-821,0 1 0,0 2 0,-1 2 0,41 8 0,-38-1-1516,-6 1-1583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18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5 8448,'0'-1'98,"0"1"0,0 0 0,0 0 0,-1-3 2841,1 3-2841,-1 0 0,1-1-1,0 1 1,0 0 0,0 0 0,0 0 0,0 0 0,0 0 0,-1 0 0,1 0 0,0 0 0,0 0 0,0 0 0,0 0 0,0 0 0,-1 1 4,1-1 1,0 0-1,0 1 1,0-1-1,0 0 0,-1 0 1,1 1-1,0-1 1,0 1-1,0-1 0,0 0 1,0 1-1,0-1 0,0 0 1,0 1-1,0-1 1,0 0-1,0 1 0,0-1 1,1 0-1,-1 1 1,0-1-1,0 0 0,0 1 1,0-1-1,0 0 0,1 1 1,16 30 494,70 240 391,-69-208-1005,5 22-148,9 27-1631,-6-39-2286,-16-47 504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18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16 8704,'-3'-2'880,"1"1"1,-1-1-1,0 0 1,1 1-1,-1-1 0,0 1 1,0 0-1,-5-2 1,6 3-818,1 0 0,-1-1 0,1 1 0,0 0-1,-1 0 1,1 0 0,0 0 0,-1 0 0,1 0 0,-1 1 0,1-1 0,0 0 0,-1 1 0,1-1 0,0 1 0,0 0 0,-1-1 0,1 1-1,0 0 1,0-1 0,0 1 0,0 0 0,-2 2 0,1 0-59,0 0 0,0 0-1,0 0 1,0 1 0,1-1-1,-1 0 1,1 1 0,0-1 0,0 1-1,0 4 1,-3 44-11,3-38 10,5 168-125,-3-155 123,2-1 0,1 0 0,1 0 0,13 40 0,-3-25 29,3-1 1,29 49-1,-37-73-27,1 0 0,0-1 0,1-1 0,1 0 1,22 20-1,-28-29 5,0 1 0,0-1 0,1-1 0,-1 0 1,1 0-1,0 0 0,0-1 0,0 0 0,0 0 0,1-1 1,-1 0-1,1-1 0,15 1 0,-19-2 73,0-1-1,1 1 1,-1-2 0,0 1 0,0 0-1,0-1 1,0 0 0,0 0-1,0 0 1,0-1 0,-1 0-1,1 0 1,-1 0 0,0 0-1,0-1 1,0 1 0,0-1 0,-1 0-1,6-8 1,-4 5 36,0 0-1,-1-1 1,0 1-1,-1-1 1,1 0 0,-1 0-1,-1 0 1,0 0 0,0 0-1,-1-1 1,2-16-1,-3 21-93,0 1-1,0-1 0,0 0 0,-1 1 0,1-1 0,-1 1 1,0-1-1,0 1 0,0-1 0,-1 1 0,1-1 0,-1 1 1,0 0-1,0 0 0,0 0 0,0 0 0,0 0 1,-3-3-1,-2 2-36,0 0 0,0 0 0,0 1 0,0 0 0,-1 0-1,1 1 1,-1 0 0,1 0 0,-1 0 0,-13 0 0,6 1-281,0 1-1,0 0 1,0 1-1,-27 6 1,40-7 230,-31 9-1435,31-8 1295,1-1-1,-1 1 0,1-1 1,-1 1-1,1 0 0,0 0 0,-1 0 1,1-1-1,0 1 0,0 1 1,-1-1-1,1 0 0,0 0 1,0 0-1,0 1 0,-1 1 1,5 1-1934,1 0-1594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19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37 208 8704,'-3'1'563,"1"1"-22,0 0-1,0-1 1,-1 0-1,1 0 1,0 1 0,0-1-1,-1-1 1,1 1-1,-1 0 1,1 0 0,-6 0 831,8-8-1225,1 1-1,-1 0 1,2-1 0,-1 1-1,1 0 1,0 0 0,0 0-1,1 0 1,-1 0 0,1 1-1,1-1 1,7-9 0,-4 6-59,1 0 1,0 1-1,1 0 1,-1 0-1,20-12 0,-11 10-86,0 1 0,1 1 0,0 0 0,1 1-1,-1 1 1,22-3 0,39-3-2302,0 9-5183,-58 3 4182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19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16 8832,'-3'-16'6381,"10"30"-3785,-2-4-2880,30 52 157,64 88 0,-84-129-350,-5-7-1651,1 0 0,23 22 0,-19-23-1306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19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 9728,'-9'-9'5653,"10"19"-2864,32 60-970,31 71-1542,17 50-1815,-15 1-4582,-47-122 2152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21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189 892 7296,'-1'-22'5260,"-1"-1"-3568,0-27-788,2 44-653,-1-1 0,0 1 0,0 0 0,0-1 0,-1 1 0,0 0 1,0 0-1,-1 0 0,0 0 0,-3-6 0,5 12-228,1-1 0,-1 1-1,1-1 1,-1 1 0,1 0 0,-1 0 0,1-1-1,-1 1 1,0 0 0,1 0 0,-1-1-1,1 1 1,-1 0 0,0 0 0,1 0 0,-1 0-1,0 0 1,1 0 0,-1 0 0,1 0-1,-1 0 1,0 0 0,1 1 0,-1-1 0,1 0-1,-1 0 1,1 1 0,-1-1 0,0 0-1,1 0 1,-1 1 0,0 0 0,-17 12-20,17-12 5,-2 2-24,-1 1-1,1 0 1,0 0 0,0 0 0,0 1 0,0-1 0,-1 6-1,-14 34-65,12-28 59,-47 143 12,46-129 0,2-1 0,1 1-1,1 0 1,2 0-1,1 0 1,6 45-1,-4-57-41,1 1 0,9 30-1,-10-43 52,0 1-1,1 0 0,0 0 1,0-1-1,1 0 0,-1 1 1,2-2-1,-1 1 0,9 9 1,-12-14 40,1 1 0,0-1 0,-1 0 0,1 0 0,0 0 0,0 0 0,0 0 0,0 0 0,0 0 0,0-1 0,0 1 0,0-1 0,0 0 0,0 1 0,0-1 0,0 0 0,0 0 0,1 0 0,-1 0 0,0-1 0,0 1 0,0-1 0,0 1 0,0-1 0,0 0 0,0 1 0,0-1 1,0 0-1,2-2 0,5-3 118,0-1 0,-1 0 1,0 0-1,11-13 0,-18 18-142,7-6 67,2-2-15,-1 0-1,0 0 1,0-1 0,-1 0 0,-1-1 0,0 1 0,6-15 0,-2-11-1,-2-1 1,8-59 0,-13 63-59,0 0-1,-3 0 1,-4-62 0,-35-102 149,30 164-168,-62-227-394,-32 2-17,59 158 110,39 93 263,3 6 37,0 1 0,1 0-1,-1-1 1,1 1-1,-1-1 1,1 0 0,-1 1-1,1-1 1,0 1-1,0-4 1,1 5-87,3 4 54,6 17-27,12 60 20,30 139 224,-22-92-83,4 18-70,-16-87-1,3 0 0,29 57 0,72 106-425,-92-172-590,21 31-3700,-37-60 768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05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11392,'-1'2'5159,"-2"5"-2921,4 2-2036,1 1 0,0-1 1,1 0-1,0 0 0,0 0 0,6 12 1,-6-15-105,7 12 120,0 0 0,1-2 0,1 1 0,1-1 0,0-1 0,16 15 0,7 2-365,1-2 0,1-2 1,66 37-1,-73-42-5794,-18-22 1456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22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121 722 8448,'-6'-5'7327,"0"-8"-4124,-5-21-2367,8 21-75,-8-21-200,-19-69 217,-4-65-506,26 126-270,3 1 0,-1-67-1,6 93-55,1 0 0,0 0 0,1 0 0,1 0 0,0 1 0,9-24 0,-11 36 27,0 0 0,0 0 0,0 0 0,0 0 0,0 0 0,1 0 0,-1 1 0,0-1 0,1 0 0,-1 1 1,1-1-1,0 1 0,-1 0 0,1-1 0,0 1 0,0 0 0,0 0 0,0 0 0,2 0 0,0 0-38,-1 0 0,0 1 0,0-1 0,0 1-1,1 0 1,-1 0 0,0 1 0,0-1 0,1 1 0,-1-1 0,0 1-1,0 0 1,4 1 0,52 26-1360,-36-16-1452,29 10 1,-27-13-100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23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1 435 7808,'3'7'5330,"9"0"-3393,17-2-1828,-5-5 415,1-1 0,-1-1-1,27-5 1,-33 3-238,1-1 0,-1 0 0,0-1-1,0-1 1,24-12 0,14-8 175,250-106 451,-220 99-848,116-29-1,-147 47-14,244-60 202,-202 57-531,117-8 0,-211 27 222,70-2-1588,-66 2 980,0 1 1,0 0-1,0 0 0,0 1 1,-1-1-1,1 2 1,13 5-1,-2 1-3355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25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254 310 7296,'-2'-1'839,"0"-1"0,-1 1 1,1 0-1,0 0 0,0 0 0,-1 1 0,1-1 1,-1 0-1,-4 0 0,-24-1 1963,20 2-2550,1 0 1,-1 1-1,1 0 0,-15 4 0,20-4-252,1 1 0,-1 0 0,1 0-1,0 0 1,-1 0 0,1 1 0,0-1 0,1 1-1,-1 0 1,0 1 0,1-1 0,-5 6 0,1 1-5,0 0 0,1 0 0,0 0 1,1 1-1,0 0 0,0 0 0,-4 18 1,5-10-29,0 0-1,2 0 1,-1 37 0,3-47 47,1 0 0,0 0-1,1-1 1,0 1 0,0 0-1,1-1 1,0 0 0,0 0 0,1 0-1,0 0 1,0 0 0,1-1-1,0 1 1,0-1 0,1-1 0,0 1-1,0-1 1,1 0 0,0 0-1,11 7 1,-15-12 57,-1 1 1,1-1-1,-1 0 0,1 0 0,-1 0 0,1 0 1,0-1-1,-1 1 0,1-1 0,0 0 1,0 1-1,-1-1 0,1-1 0,0 1 1,0 0-1,-1 0 0,1-1 0,0 0 1,-1 0-1,1 1 0,-1-1 0,1-1 0,-1 1 1,1 0-1,-1-1 0,0 1 0,3-3 1,-1 0-7,-1 0 0,0-1 0,-1 1 0,1-1 0,-1 1 0,0-1 0,0 0 0,0 0 0,-1 0 0,0 0 0,0 0 0,1-6 0,0-11 27,0-31 0,-2 29-57,-1 1 0,0-1 0,-2 1 0,-1 0 0,-1 0 0,0 0 0,-2 0 0,-10-21 0,-4 1-57,-2 0 1,-55-73 0,47 78-241,31 38 255,-1-1 0,1 1 0,-1-1 0,1 1 0,0-1 0,-1 1 0,1 0 0,-1-1 0,1 1 0,-1 0 0,1-1 0,-1 1 0,0 0 0,1 0 0,-1-1 0,1 1 0,-2 0 0,2 0 1,0 0 1,-1 0-1,1 0 1,0 1-1,0-1 1,0 0-1,-1 0 1,1 1-1,0-1 1,0 0-1,0 0 1,0 0-1,0 1 1,0-1-1,-1 0 1,1 1-1,0-1 1,0 0-1,0 0 1,0 1-1,0-1 1,0 0-1,0 0 1,0 1-1,0-1 1,0 0-1,1 1 1,-1 3-22,1 0 1,0 0 0,0 1 0,0-1 0,3 5 0,50 125-20,-50-123 49,13 36-11,32 78-106,-38-100 98,37 69 50,-41-82-37,1 0 0,0-1 0,1 0 0,0-1 0,16 14 0,-20-20 0,1 0 1,-1 0-1,1-1 0,0 0 1,0 0-1,1-1 1,-1 1-1,0-1 1,1-1-1,-1 1 1,11 0-1,-11-1 26,-1-1 0,0 0 0,1 0 0,-1 0 0,1-1 0,-1 0 0,0 0 0,0 0 0,1 0 0,-1-1 0,0 0 0,0 0 0,0-1 0,7-4 0,-9 4 16,0 0 0,0 0 0,0 0 0,0-1 0,0 1 0,-1-1 0,0 0 0,0 0 0,0 1 0,0-1 0,1-6 0,1-4 87,5-27 0,-6 21-93,-2-1-1,0 1 1,-1-1-1,0 1 1,-2-1-1,-1 1 1,0 0 0,-2 0-1,-11-34 1,-55-138-106,24 60-132,45 129 107,2 5 39,2 13 25,7 19 92,51 113 5,-50-124-73,11 25-102,3 0 0,31 48 0,-18-44-621,50 54-1,16 20-2849,-90-103 495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25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17 131 9088,'-3'4'751,"2"-3"-362,-1 0 0,1 1 0,0-1 0,0 1 0,0-1 0,0 1 0,0-1 0,1 1 0,-1-1 0,0 1 0,1 0 0,-1-1 0,1 1 0,-1 0 0,1 3 1,0-5-350,0 0 0,0 1 1,0-1-1,0 0 1,0 0-1,0 0 0,0 1 1,0-1-1,1 0 1,-1 0-1,0 0 0,0 1 1,0-1-1,0 0 1,0 0-1,1 0 0,-1 0 1,0 0-1,0 1 1,0-1-1,0 0 0,1 0 1,-1 0-1,0 0 1,0 0-1,0 0 0,1 0 1,-1 0-1,0 0 1,0 0-1,1 0 0,-1 0 1,0 0-1,0 0 1,0 0-1,1 0 0,-1 0 1,14-1 749,2-3-294,27-8 0,107-45 842,10 3-1764,-52 24-5041,-76 21 1073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27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227 980 8064,'-5'-36'3664,"4"29"-3253,-1 0 1,0 0-1,-1 1 1,0-1-1,-3-6 1,1-5 643,4 16-659,2 8-34,0 3-154,25 226 2224,6 246-1829,-10-93-571,-15-250-65,24 325-9,-29-444 49,39 350 1,-24-259-21,42 150 0,-36-190 83,60 123-1,-81-187-30,1-1 0,0 0 0,0 0 1,0 0-1,1 0 0,-1-1 0,1 1 0,0-1 0,1 0 0,-1 0 0,1-1 0,-1 1 1,1-1-1,0 0 0,0 0 0,1 0 0,-1-1 0,1 0 0,-1 0 0,8 1 0,5 0 176,0 0 0,0-1-1,0-1 1,23-2 0,-5 1-78,236 0 210,-20-3 197,79-12 83,-149 5-390,418-28 373,-549 35-559,192-13 123,242-20-76,361-59-45,-228-6-99,-407 63 44,646-112 2,-734 130 2,568-85 66,-416 71 1,415-51-106,-65 11 5,-129 18 69,-114 21-69,183 26 435,-434 9 655,-130 0-1058,-1 0 0,1 0 0,0 0 0,-1 0 0,1 0 0,-1 0 0,1 0 0,-1-1 0,1 1 0,-1 0 0,1 0 0,-1-1 0,1 1 0,-1 0 0,1-1 0,-1 1 0,1 0 0,-1-1 0,0 1 0,1-1 0,-1 1 0,0-1 0,1 1 0,-1-1 0,0 1 0,0-1-1,1 1 1,-1-1 0,0 1 0,0-1 0,0 1 0,0-1 0,0 0 0,0 0 0,0-25 12,-2 9 15,0-6-37,-1 0 1,-1-1 0,-11-32-1,-39-100-75,30 95 58,-36-102 22,-44-160-219,32 119-155,-93-180-561,76 196 547,26 46 208,-110-232-195,136 306 292,-69-97 0,79 128 43,-2 2 1,-1 1-1,-60-52 1,63 63-2,-2 2 0,-1 1 0,0 2 0,-2 0 0,-37-14 0,40 22 36,1 1 0,-1 1 0,0 1 0,-1 2 0,-31-1 0,-151 2-6,126 5 60,-73 7-88,85-3 51,-240 13 164,67-9-123,-168 3 48,367-10-66,-423 20-2,149 8-28,253-23 0,-514 57 0,-141-21 246,122-59 139,182 0-317,-181 27-4,-13 25-75,-13 10-90,378-22 37,-272 61 0,408-58-952,-175 68 1,37 14-3226,179-72 164,27-6-1664,16-7 1405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28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7 126 10112,'-7'3'8478,"16"-4"-6567,10-3-1420,0-1-1,-1 0 1,27-13 0,-7 4-108,35-15-18,-47 17-743,1 2 0,-1 1 0,54-11 1,-76 20-96,0-1 0,0 1 0,0 0-1,0 0 1,1 0 0,-1 0 0,0 1 0,0 0 0,5 1 0,8 3-4497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28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1 206 10880,'40'-10'5056,"10"-23"-3713,-46 30 65,14-9-672,-6 0-128,6-8-384,0 4-96,5-4-64,-5 4-960,9-4-448,-5 5-1215,4-13-545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35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120 180 5120,'-3'-11'1570,"-3"-11"1365,-3-26 0,7 37-2100,-1 0 0,0 1 0,0-1 0,-1 1 0,-1 0 0,-6-13 0,10 22-776,1 0 0,-1 0 0,0 1 0,1-1 0,-1 0 0,0 0 0,0 0 0,1 0 0,-1 1 0,0-1 0,0 0 0,0 1 0,-2-2 0,2 2-38,1 0 1,-1 0 0,1 0 0,-1-1 0,0 1 0,1 0 0,-1 0-1,1 0 1,-1 0 0,0 1 0,1-1 0,-1 0 0,1 0 0,-1 0-1,1 0 1,-1 1 0,0-1 0,1 0 0,-1 1 0,-1 0-10,0 1 0,0 0 0,1-1 0,-1 1 0,0 0 0,1 0 0,0 0 0,-1 0 0,1 0 1,0 1-1,-1 1 0,-3 12-7,1 0 0,0 0 0,1 1 0,-1 32 0,2-24-4,-2 51-67,8 120-1,1-137 46,3 0-1,19 70 1,-26-126 28,3 14 16,0-1 0,1 0-1,11 22 1,-14-34-5,0 0 0,1 1 1,-1-1-1,1 0 0,0-1 0,0 1 0,1 0 0,-1-1 0,1 0 0,0 0 0,0 0 0,0 0 0,0 0 0,0-1 0,1 0 0,7 3 0,-1-2 142,0-1-1,0-1 0,0 0 1,1-1-1,-1 0 0,0 0 1,18-4-1,-24 4-90,0-1-1,1 0 0,-1-1 1,0 1-1,0-1 1,0 0-1,0 0 1,0 0-1,-1-1 1,1 0-1,-1 0 1,1 0-1,-1 0 1,0-1-1,0 1 1,0-1-1,-1 0 1,5-6-1,-1-5 20,0 1 0,-1-1-1,-1 0 1,0-1 0,-1 1 0,0-1-1,-2 0 1,2-18 0,-3 13-67,-2-1 1,0 0 0,-1 0-1,-2 1 1,0-1 0,-1 1-1,-1 0 1,-13-31 0,-8-8-37,-53-84 0,68 124-37,0 1 1,-2 1-1,0 0 1,-1 0-1,-18-15 1,31 31 8,0 0 0,-1 1 0,1-1 0,0 0 0,-1 1 0,1 0 0,0-1 0,-1 1 1,0 0-1,1 0 0,-1 1 0,0-1 0,1 0 0,-6 0 0,5 1-73,1 1 1,0-1-1,-1 1 1,1-1-1,0 1 0,0 0 1,-1-1-1,1 1 0,0 0 1,0 1-1,0-1 0,0 0 1,0 0-1,0 1 0,0 0 1,1-1-1,-3 3 0,3-3-146,-1 1 0,1 0-1,0-1 1,0 1 0,0 0-1,0 0 1,0 0 0,0-1-1,1 1 1,-1 0-1,0 0 1,1 0 0,0 0-1,-1 0 1,1 0 0,0 0-1,0 0 1,0 0 0,0 0-1,1 1 1,-1-1 0,1 0-1,-1-1 1,1 1-1,-1 0 1,1 0 0,0 0-1,0 0 1,0 0 0,2 1-1,4 9-3667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35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46 192 8448,'-5'-13'3100,"4"9"-2422,-1 1 0,1-1-1,-1 0 1,0 1 0,0-1 0,0 1-1,-4-5 1,5 6-401,0 0 0,1 0 0,-1 0 0,0 0 0,1 0 0,0 0-1,-1 0 1,1 0 0,0 0 0,0 0 0,0-4 0,1 1-5,-1 4-246,0-15-52,0 12 85,0-7 446,0 0 1,-1 0 0,0 0 0,0 0-1,-6-21 1,3 27-292,2 9-326,0 8-65,1 0 177,3 21-1564,-2-30 1077,1 0 1,-1 0-1,1-1 0,0 1 0,0 0 1,0-1-1,1 1 0,-1 0 0,3 3 0,-4-6 266,1 0-1,-1 1 0,0-1 1,0 0-1,1 0 0,-1 1 1,0-1-1,1 0 0,-1 0 1,0 1-1,1-1 0,-1 0 1,1 0-1,-1 0 0,0 0 1,1 0-1,-1 1 0,1-1 1,-1 0-1,0 0 0,1 0 1,0 0-1,4 0-3575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36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46 146 8064,'-1'-8'703,"0"-4"1278,-6-23 1,-1 25-120,8 10-1764,-1 0 0,1 0 0,0-1 0,-1 1 0,1 0 0,0-1 0,-1 1-1,1-1 1,0 1 0,-1 0 0,1-1 0,0 1 0,0-1 0,-1 1 0,1-1 0,0 1 0,0-1 0,0 1-1,0-1 1,0 1 0,0-1 0,0 0 430,-5 13 245,1 1-567,0 0 0,1 1-1,1-1 1,-1 19 0,1 56 28,2-68-126,0 35 135,11 81-1,-7-96-208,2-1 0,2 1 0,23 68 0,-26-96-3,1 0 1,0 0-1,0 0 0,1-1 1,1 0-1,14 16 1,-15-20 39,-1-1 0,1-1 1,0 1-1,0-1 0,0 0 0,1-1 1,0 0-1,0 0 0,0 0 0,0-1 1,11 2-1,-12-3-9,1-1 1,-1 0-1,1 0 0,0-1 0,-1 1 1,1-2-1,0 1 0,-1-1 0,1 0 1,-1-1-1,1 0 0,7-3 0,-6 1 41,0 0 0,-1-1 0,1 0 0,-1 0 0,0-1 0,0 0 0,-1 0 0,12-13 0,-9 7 4,0 0 0,-2-1 0,1 0 0,-1 0 0,-1-1-1,-1 0 1,0 0 0,0-1 0,-2 0 0,1 0 0,-2 0-1,2-19 1,-4 17-119,0 0-1,-2-1 0,0 1 1,-1 0-1,-1 0 0,0 0 1,-9-25-1,4 23-162,0 0 1,-1 1-1,-2 0 0,1 0 0,-2 1 1,-24-28-1,-93-80-1291,99 98 1179,-52-40-1933,56 45-189,25 22 2215,0-1-29,0 1 0,0-1 0,0 0 0,0 1 0,1-1 0,-1 0 0,0 1 0,1-1 0,-1 0 1,0 0-1,1 0 0,-1 1 0,1-1 0,0 0 0,-1 0 0,1 0 0,-1 0 0,1 0 0,0 0 0,0 0 0,0-1 0,0-6-3467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05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8448,'19'118'7623,"1"59"-3971,4 19-2917,60 516-106,-67-565-2959,-17-126 839,-2-12-243,1-9 1627,1 0 1,0 0-1,0 0 1,0 0-1,-1 1 0,1-1 1,0 0-1,0 0 1,0 0-1,0 0 1,-1 0-1,1 0 0,0 0 1,0 0-1,-1 0 1,1 0-1,0 0 1,0-1-1,0 1 0,0 0 1,-1 0-1,1 0 1,0 0-1,0 0 1,0 0-1,-1 0 0,1 0 1,0 0-1,0-1 1,0 1-1,0 0 1,0 0-1,-1 0 1,1 0-1,0-1 0,0 1 1,0 0-1,0 0 1,-8-11-3462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37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16 7552,'-2'-1'493,"0"-1"1,0 1 0,0-1-1,0 1 1,0 0-1,-1-1 1,1 1-1,0 0 1,0 1 0,-1-1-1,1 0 1,-1 1-1,1-1 1,-1 1 0,1 0-1,-1 0 1,1 0-1,-1 0 1,-2 0-1,3 0-416,0 1 0,0-1-1,0 0 1,0 0-1,0 1 1,1 0-1,-1-1 1,0 1-1,0 0 1,0 0 0,1 0-1,-1 0 1,1 0-1,-1 0 1,0 0-1,1 0 1,0 1-1,-1-1 1,1 1 0,0-1-1,0 1 1,0-1-1,0 1 1,0 0-1,0-1 1,0 1-1,0 0 1,1 0 0,-1 0-1,0 2 1,-2 11-67,-1 1 0,2-1-1,-1 23 1,1 50-2,2-67-2,0-9 25,1 0 0,0 0 0,1 0 0,0-1 0,0 1 1,2 0-1,-1-1 0,9 17 0,-10-24 7,0 0 1,0-1-1,1 1 0,-1-1 1,1 1-1,0-1 0,0 0 1,0 0-1,1 0 0,-1-1 1,5 4-1,-5-5 17,0 1 0,1-1 0,-1 0 0,0 0 0,0 0 1,1-1-1,-1 1 0,1-1 0,-1 1 0,1-1 0,-1 0 0,1-1 0,-1 1 0,0 0 0,6-3 0,-5 2 0,-1 0-1,1 0 1,-1-1-1,0 0 1,1 1-1,-1-1 1,0 0-1,0-1 1,0 1-1,0-1 1,-1 1-1,1-1 1,-1 0-1,1 0 1,1-3-1,2-4 107,0-1 0,-1 0-1,5-14 1,-5 12-62,-1-1 0,-1 1 0,0-1 0,-1 0 0,1-23 0,-3 11 385,-7-53 1,2 62-289,5 17-197,0 0 0,0 0 0,0 0 0,0 0 1,0 0-1,0 0 0,0 0 0,0 0 0,0 0 1,0 0-1,0 0 0,-1 0 0,1 0 0,0 0 1,0 0-1,0 0 0,0 0 0,0 0 1,0 0-1,0 0 0,0 0 0,0 0 0,0 0 1,0 0-1,0 0 0,0 0 0,0 0 0,-1 0 1,1 0-1,0 0 0,0 0 0,0 0 0,0 0 1,0 0-1,0 0 0,0 0 0,0 0 0,0 0 1,0 0-1,0 0 0,0 1 0,0-1 0,0 0 1,0 0-1,0 0 0,0 0 0,0 0 0,0 0 1,0 0-1,0 0 0,0 0 0,0 0 0,0 0 1,0 0-1,0 0 0,0 0 0,0 0 1,0 1-1,0-1 0,0 0 0,0 0 0,0 0 1,0 0-1,0 0 0,-1 14-79,1-3 63,-1 2 13,1 0 1,3 17 0,2-2-3,2 0 0,1 0 0,15 36 0,49 82-1330,-66-134 1157,70 128-3797,-38-54 364,-31-69 2622,11 29-3271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37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36 9216,'-1'-4'783,"-5"-16"1877,6 20-2498,0-1-1,0 0 0,0 1 1,-1-1-1,1 0 1,0 1-1,0-1 0,-1 0 1,1 1-1,-1-1 1,1 1-1,0-1 1,-1 1-1,1-1 0,-1 1 1,0-1-1,-2-1 2937,3 5-2634,1 9-381,0 0 1,1 0-1,0 0 1,1 0-1,0 0 1,1-1-1,9 21 1,-5-17-418,0 0 1,1 0-1,1-1 1,0 0-1,13 14 0,-20-26 10,-1 1-156,0-1 1,0 1-1,0-1 1,1 0-1,-1 0 0,1 0 1,-1 0-1,1-1 1,0 1-1,-1 0 0,5 1 1,-2-3-2881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38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8 8320,'-4'-7'3744,"4"19"-3136,0-5-960,0 1-96,9 4-640,-5 0-224,13 7-1664,1-2-640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38.5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1 302 8448,'51'48'12976,"-55"-44"-11347,3-3-1612,0-1-1,0 0 1,0 1-1,0-1 1,1 0-1,-1 0 1,0 1 0,0-1-1,0 0 1,0 0-1,0 0 1,0 0-1,-1 0 1,1-1 6,-1 0 0,1 0 1,-1-1-1,1 1 1,0 0-1,-1 0 0,1-1 1,0 1-1,0-1 1,0 1-1,0-1 0,0 1 1,0-1-1,1 0 1,-1 0-1,0 1 0,1-1 1,0 0-1,-1 0 1,1-2-1,-5-41-37,5 39 11,-2-24 38,2 0-1,5-40 0,-3 54-33,1 1-1,1-1 1,0 1 0,1 0-1,14-29 1,-19 42-2,1 1 1,0-1-1,-1 1 0,1 0 1,0-1-1,0 1 0,0 0 1,0 0-1,0 0 0,0 0 1,1 0-1,-1 0 0,0 0 1,1 0-1,0-1 1,-1 2-7,0 0 1,0 0 0,-1 0 0,1 0-1,0 0 1,-1 0 0,1 0 0,0 0-1,0 1 1,-1-1 0,1 0 0,0 0 0,-1 1-1,1-1 1,-1 0 0,1 1 0,0-1-1,-1 0 1,1 1 0,-1-1 0,1 1-1,-1-1 1,1 1 0,-1 0 0,1-1 0,-1 1-1,0-1 1,1 1 0,0 1 0,15 27-526,24 56 1,-29-56-2236,3 0-1,19 32 1,-18-40-1585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38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1 725 9088,'5'-12'6149,"12"-6"-3487,-12 13-2434,7-7 215,73-82 1056,-56 59-1019,12-16 40,90-84 0,41-12-467,66-32-4282,-231 174 3195,1 0 0,0 1 0,0 0 0,0 0 0,1 0 1,15-3-1,-6 3-2454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39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4 10112,'0'0'133,"0"0"1,0-1-1,0 1 1,0 0-1,0 0 1,-1 0-1,1 0 1,0-1-1,0 1 401,-1 0-401,1-1 1,0 1-1,0 0 1,0 0-1,0 0 1,-1 0-1,1 0 1,0 0-1,0 0 1,0 0-1,-1 0 1,1 0-1,0 0 1,0 0-1,0-1 1,-1 1-1,1 0 1,0 1-1,0-1 1,0 0-1,-1 0 0,1 0 1,0 0-1,0 0 1,0 0-1,-1 0 1,1 0-1,0 0 1,0 0-1,0 0 1,-1 0-1,1 1 1,-8 11 1241,-3 20-1141,-12 59 429,21-79-691,0 0 0,1 0 0,1 1 0,0-1 1,2 20-1,-2-29-38,1 0 1,0-1-1,-1 1 1,1 0 0,1 0-1,-1-1 1,0 1-1,1-1 1,-1 1-1,1-1 1,0 1-1,-1-1 1,1 0-1,0 0 1,1 0-1,-1 0 1,0 0 0,0-1-1,1 1 1,-1-1-1,1 1 1,0-1-1,3 2 1,6 0 55,0 0 0,1 0-1,-1-1 1,16 1 0,5 0-16,-24-1 126,0-1 4,1 1 1,13 4 0,-21-5 47,0-1 1,0 1-1,0 0 1,0 0 0,0 0-1,-1 0 1,1 0-1,0 1 1,-1-1 0,1 0-1,0 1 1,-1-1-1,0 1 1,1 0 0,-1-1-1,2 5 1,-3-5-43,1 1 0,-1-1 1,0 1-1,0 0 1,0-1-1,0 1 0,0-1 1,0 1-1,0 0 0,0-1 1,-1 1-1,1-1 1,-1 1-1,1-1 0,-1 1 1,0-1-1,1 1 0,-1-1 1,-2 3-1,-22 27 276,20-27-345,-13 17-169,-20 20-1294,11-17-2446,18-19 1313,0 0-1647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39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76 303 7040,'38'-18'2368,"-24"9"-1334,12-12-31,-24 20-905,-1 0 1,0 1-1,0-1 1,0 0-1,1 0 0,-1 0 1,0 0-1,0 0 0,-1 0 1,1 0-1,0-1 1,0 1-1,0 0 0,-1 0 1,1-1-1,-1 1 1,1-2-1,2-4 296,2-4 31,1-1-1,-1 0 1,-1-1-1,-1 1 0,1-1 1,-2 1-1,0-1 1,1-16-1,-3 25-332,0 0 0,0 0 0,0 0 0,-1 0 0,1 0 1,-1 0-1,0 0 0,0 0 0,-1 0 0,1 1 0,-1-1 0,0 0 0,0 1 0,0-1 0,0 1 1,-1 0-1,1 0 0,-1 0 0,0 0 0,0 0 0,0 0 0,0 1 0,0-1 0,-1 1 0,1 0 0,-1 0 1,0 0-1,-6-2 0,7 3-79,0 0 0,-1 1 0,1-1 0,-1 1 0,1-1 0,0 1 0,-1 0 0,1 1 0,-1-1 0,1 0 0,-1 1 0,1 0 0,0 0 0,-1 0 0,1 0 0,0 0 0,0 1 1,0-1-1,0 1 0,0 0 0,0 0 0,1 0 0,-1 0 0,0 1 0,1-1 0,0 1 0,-4 5 0,0 0-12,0 0 1,1 1-1,0 0 1,1 0-1,0 0 1,0 1-1,1-1 1,-4 16-1,4-8-35,-2 23 0,5-35 29,0 1 0,0-1 0,0 0 0,1 0 0,0 0 0,0 1 1,0-1-1,1 0 0,2 6 0,-1-5 3,0 0-1,1-1 0,0 1 1,0-1-1,0 0 1,1 0-1,0 0 1,0-1-1,0 0 1,0 0-1,1 0 1,-1 0-1,1-1 1,0 0-1,0 0 1,10 3-1,-5-3-546,0 0 1,1-1-1,-1 0 0,1-1 1,0 0-1,-1-1 0,1 0 1,20-3-1,-26 2-464,0-1-1,0 0 1,0 0 0,0 0-1,9-5 1,2-1-2400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8:40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4 10112,'0'-1'241,"-1"1"0,0-1 0,0 1 0,0 0-1,1-1 1,-1 1 0,0 0 0,0 0 0,0-1 0,0 1 0,1 0 0,-1 0 0,0 0 0,0 0 0,0 0 0,0 0 0,0 0 0,1 1 0,-1-1 0,0 0 0,0 0 0,0 1 0,0-1 0,1 0 0,-1 1 0,0-1 0,1 1 0,-1-1-1,0 1 1,1-1 0,-1 1 0,0 0 0,0 1 0,-2 0-18,0 1-1,0 1 0,0-1 1,1 0-1,-1 1 0,-2 6 1,1 0-154,0 2 0,1-1-1,0 0 1,1 1 0,-2 15 0,1 60 83,3-65 13,1 0 1,5 26-1,-5-40-111,1 1 1,1-1 0,-1 0-1,1 0 1,0 0-1,1 0 1,0-1-1,8 12 1,-10-16-36,1-1 0,0 1 0,0-1 0,0 1 0,0-1 0,1 0 0,-1 0 0,0 0 0,1 0 0,0-1 0,-1 1 0,1-1 0,0 0 0,0 0 0,-1-1 0,1 1 0,0-1 0,0 0 0,0 1 0,0-2 0,4 1 0,6-2-73,0 0 1,0-1-1,0 0 0,18-7 0,11-6-962,55-17-5674,-69 26 2306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3:52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8704,'0'0'3360,"0"5"-2704,-4 69 2762,6 14-2551,3 0 0,23 123 0,-17-157-731,3 0 0,2-1 1,2 0-1,3-1 0,27 48 1,-29-68-1657,46 56 1,-53-73-583,-3-3-2106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3:52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25 322 6656,'-3'-4'430,"0"1"0,1-1 1,0 1-1,0-1 0,0 0 0,0 0 1,0 0-1,1 0 0,-1 0 0,1 0 1,0-1-1,0 1 0,1 0 0,0 0 1,0-8-1,0 1-124,2 0 0,-1 0 0,2 1 0,-1-1 0,6-12 0,-4 12-43,0 0 1,1 0-1,1 0 1,7-12 0,-9 18-207,0 0 0,0 0-1,0 0 1,1 1 0,-1 0 0,1 0 0,0 0 0,1 0 0,9-5 0,10-1-10,1 0-1,0 1 1,0 1-1,1 2 1,0 1-1,48-4 1,-52 9-11,-1 0 0,0 1 1,32 5-1,-42-3 91,0-1-1,-1 2 1,1-1-1,0 2 1,-1-1-1,0 2 1,18 11-1,-25-14-12,-1 0 0,1 0 0,-1 0 0,0 1 0,0-1 0,0 1 0,-1 0 0,1 0 0,-1 0 0,0 1 0,0-1 0,-1 0 0,1 1 0,-1-1 0,0 1 0,0-1 0,0 1 0,-1 0 0,1 7 0,-2 7 126,0 1-1,-1-1 0,-7 25 0,5-26-257,-1 0 0,-1-1-1,-1 0 1,0 0-1,-1-1 1,-1 0 0,0 0-1,-1-1 1,-20 23-1,-1-4-803,-2-1 0,-58 44 0,81-70 399,-19 18-990,27-23 1121,0 0 0,0 0 0,0 0 0,1 0 0,-1 0 0,1 1 1,0-1-1,-1 0 0,1 1 0,0-1 0,0 4 0,0-5 84,1 1 0,0-1 0,0 0 0,0 0 0,0 0 0,0 1 0,0-1 0,0 0 0,1 0 0,-1 0 0,0 0 0,1 1 0,-1-1 0,1 0 0,-1 0 0,1 0 0,-1 0 0,2 1 0,12 15-2858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56.4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 25 5760,'5'-24'8042,"-13"42"-7226,0 65-170,5 125-1,4-119-362,-1 182 159,0 164-223,4-224-246,1-112 198,4 39-86,-5-49-138,1-42 138,-5-30-58,-1-8-16,1 0 1,0 0 0,1-1 0,3 15-1,-3-10-74,2 2-44,1-4 86,-4-11 32,0 1 1,0-1-1,0 0 1,0 1-1,0-1 1,1 1-1,-1-1 0,0 1 1,0-1-1,0 1 1,1-1-1,-1 0 0,0 1 1,1-1-1,-1 0 1,0 1-1,1-1 1,-1 0-1,0 1 0,1-1 1,-1 0-1,1 0 1,-1 1-1,0-1 0,1 0 1,-1 0-1,1 0 1,-1 0-1,1 1 0,-1-1 1,1 0-1,-1 0 1,1 0-1,-1 0 1,1 0-1,-1 0 0,1 0 1,-1-1-1,0 1 1,1 0-1,0 0 0,15-2 163,0 0-1,0-1 1,-1-1-1,24-8 0,-13 4-64,39-13 339,105-51 0,21-3-81,8 12-196,-62 21 91,-78 23-173,14-6 29,145-28 1,9 26-35,93-17-163,-146 23 122,-41 7-27,-75 6 53,86-16-197,-81 12 248,95-5 0,-81 10-125,262-12 26,-63 19-26,-195-8-1,-67 8 6,0-1 0,0 0 0,-1-1 0,1-1 0,-1 0 0,0-1 0,0 0 0,13-6 0,-9 2-15,-13 7 11,0-1 1,-1 0-1,1 1 1,-1-1 0,1 0-1,-1-1 1,0 1-1,0 0 1,0-1-1,4-4 1,0-3 23,-1 1-1,0-1 1,-1-1-1,0 1 1,-1 0-1,4-17 1,12-70 135,-14 62-138,-4 9-41,0 0-1,-2-32 1,0 27 17,-1 9 33,-2 1-1,0 0 0,-1-1 1,-2 1-1,0 1 0,-1-1 1,-13-26-1,11 30-21,0 0 1,-1 1-1,-1 1 0,-1 0 1,0 0-1,-1 1 1,0 1-1,-1 0 0,-1 0 1,-22-14-1,28 22-4,1 1 0,-1-1 0,0 1-1,0 1 1,-13-4 0,-49-7 113,17 4-134,-34-8 30,28 6 27,-109-37-1,136 37-65,-1 1 1,0 2-1,-49-6 0,24 8 135,-72 2-1,80 3-215,-75-14 0,76 8 139,-76-2 1,67 11 74,-70-2-105,89-5 19,-44-10 1,-28-5 97,94 19-116,-276-20 7,122 13-18,40 1 83,78 6 24,-136 1-57,81 14 36,-12 0-23,94-12-75,-1 0 0,-40-6 0,-14-2 0,-94 3-1,137 4 117,35 4-433,3-3 348,1-1 1,-1 1-1,1 0 0,-1 0 0,1-1 0,-1 1 1,1 0-1,0 0 0,0 0 0,-1 0 0,1-1 1,0 1-1,0 2 0,-1 18 14,2-15-63,0 25 30,7 37 0,-1-10-66,-2 22 84,4 33 58,-6-89-55,1 1 0,11 35-1,-11-50-10,0 0-1,1 0 1,0 0 0,1-1-1,0 0 1,0 0-1,1-1 1,0 1-1,1-1 1,-1-1-1,16 12 1,-5-6-23,1-1 0,0-1 0,1 0 0,35 13 0,-47-21 20,0-1 1,0 0-1,0 0 1,0-1-1,0 0 1,11 0-1,51-7-76,-48 4 76,445-64 0,-185 20 59,-75 13 95,34-5-206,37-7 76,65 1-162,-3 25 158,-282 18-7,0 3-1,-1 2 1,0 3-1,75 19 1,-131-26-32,20 8 148,-21-8-141,0 0-1,1 0 1,-1 1 0,0-1-1,1 0 1,-1 1 0,0-1-1,1 0 1,-1 1 0,0-1-1,0 0 1,1 1 0,-1-1-1,0 0 1,0 1 0,0-1-1,0 1 1,0-1 0,1 0-1,-1 1 1,0-1 0,0 1-1,0-1 1,0 1 0,0-1-1,0 0 1,0 1 0,0-1-1,-1 1 1,1-1 0,0 0-1,0 1 1,0-1-1,0 1 1,0-1 0,-1 0-1,1 1 1,0-1 0,0 0-1,-1 1 1,1-1 0,0 0-1,-1 1 1,1-1 0,0 0-1,-1 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06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1 350 8576,'2'-2'577,"-1"1"-193,0-1 0,1 1 1,-1 0-1,0 0 0,1 0 0,-1 0 1,1 0-1,0 1 0,-1-1 0,1 0 0,0 1 1,-1-1-1,1 1 0,0-1 0,0 1 1,3 0-1,12-1 931,30-6 0,-12 2-889,23-3 158,118-12 1056,493-52 424,-293-26-1394,-73 14-495,-243 71-309,1 3 0,0 2 0,67 1 0,-114 6-387,-5 1-35,1 0 1,0 0 0,10 2-1,-18-2 290,-1 0-1,1 1 1,-1-1 0,1 0-1,-1 1 1,1-1-1,-1 1 1,0 0 0,1-1-1,-1 1 1,0 0-1,1 0 1,-1 0 0,0 0-1,0 0 1,0 0-1,0 0 1,0 0-1,0 0 1,0 0 0,0 1-1,0-1 1,-1 0-1,1 1 1,0-1 0,0 2-1,-1 7-3823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3:53.1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 9088,'-1'0'175,"1"-1"-1,-1 1 1,1 0 0,-1-1 0,0 1-1,1 0 1,-1-1 0,1 1 0,-1 0 0,0 0-1,1 0 1,-1 0 0,0 0 0,1 0-1,-1 0 1,1 0 0,-1 0 0,0 0 0,1 0-1,-1 0 1,0 0 0,1 0 0,-1 1 0,1-1-1,-1 0 1,0 1 0,0 0-39,0 0-1,1 0 1,-1 0 0,0 0 0,1 0-1,-1 0 1,1 0 0,0 0 0,-1 0-1,1 1 1,0-1 0,-1 0-1,1 0 1,0 0 0,0 1 0,0-1-1,0 1 1,3 68 268,2-1 1,19 88-1,46 133-1244,-51-225-441,3-1-1,45 93 0,-49-124-2152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3:53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62 189 7296,'-11'-7'6473,"10"7"-6092,0 0 0,0 0 0,-1 0-1,1 0-240,0 0 0,0 1 0,0-1 0,1 0 0,-1 1 0,0-1 0,0 1 0,0 0 0,1-1 0,-1 1 0,0-1-1,1 1 1,-1 0 0,0 0 0,0 0 0,-2 5-313,0 0 0,0 0 0,1 0 0,-3 8 0,3-8 845,-2 6-663,1 1 1,0-1-1,1 1 0,1-1 1,0 1-1,0 0 0,1-1 1,1 1-1,0 0 0,1-1 1,5 19-1,-6-26-6,1-1 0,0 0 0,0 0 0,0 0 0,0 0 0,1 0 0,0 0 0,0-1 0,0 1 0,0-1 0,6 5 0,-7-6 28,-1-1-1,1 0 1,0 0 0,-1 0 0,1 0-1,0 0 1,0 0 0,0-1 0,0 1 0,0-1-1,0 1 1,0-1 0,0 0 0,0 0-1,0 1 1,0-2 0,0 1 0,0 0-1,0 0 1,0 0 0,0-1 0,0 1-1,0-1 1,0 0 0,0 0 0,0 0 0,-1 0-1,3-1 1,0-1 53,-1 0-1,1 0 1,-1 0-1,0-1 1,0 0-1,0 1 1,-1-1-1,1 0 1,-1 0-1,0-1 1,2-4-1,3-9 146,5-25-1,-10 36-183,2-7 28,-1 0-1,-1 0 0,0 0 1,-1 0-1,0 0 1,-1 0-1,-1 0 1,0 0-1,-1 0 0,-1 0 1,-6-23-1,3 27 64,5 15-139,4 17-274,0-17 244,0 1 0,0-1-1,0 0 1,1 1-1,0-1 1,0-1 0,0 1-1,1-1 1,-1 1 0,1-1-1,0-1 1,0 1-1,0-1 1,12 6 0,-6-5 202,0 1 0,1-2 0,0 0 0,-1 0 0,1-1 0,22 1 0,-30-2-51,1-1 0,0-1 0,-1 1 0,1-1 0,-1 0 0,1 0 0,-1 0 0,1-1 0,-1 1 0,0-1 0,0 0 0,0 0 0,0-1 0,0 1 0,0-1 0,0 0 0,-1 0 0,0 0 0,1 0 0,3-7 0,4-5 10,-1 0 1,-1-1 0,14-32-1,-3 6-128,-16 35 3,1-4-36,1 0 1,1 0-1,0 1 0,10-12 1,-16 21 26,0 0-1,0 0 1,0 0 0,0 0-1,0 1 1,0-1-1,0 0 1,0 0 0,1 1-1,-1-1 1,0 1 0,0-1-1,1 1 1,-1-1 0,1 1-1,-1 0 1,0 0 0,1 0-1,1 0 1,-1 0-8,0 0 1,0 1-1,0 0 0,0-1 1,0 1-1,0 0 1,0 0-1,-1 0 0,1 0 1,0 0-1,-1 0 1,2 2-1,5 5-140,-1 0-1,-1 0 1,1 0-1,5 12 1,-7-12-77,94 132-4435,-97-137 4057,0-1 0,0 1 1,1-1-1,-1 1 1,1-1-1,-1 0 0,6 3 1,3 2-3488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3:54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292 268 7680,'2'-1'247,"4"-2"540,0-1 0,0 1-1,6-5 1,-11 7-586,1 0 0,-1 0 0,0 0 0,0 0-1,1 0 1,-1 0 0,0-1 0,0 1 0,-1 0 0,1-1 0,0 1 0,0-1 0,-1 1 0,1-1 0,-1 1 0,1-1 0,-1 1 0,1-1 0,-1-2 0,0-10 124,-1 0 1,0-1-1,-1 1 0,-1 0 0,0 0 1,-1 0-1,0 0 0,-1 0 1,-1 1-1,0 0 0,-9-13 1,13 23-302,0 0 0,0 0 0,-1 0 1,0 0-1,1 0 0,-1 0 0,0 1 0,0-1 1,-1 1-1,1 0 0,0 0 0,-1 0 0,-5-2 1,6 3 8,-1 1 1,1-1-1,0 1 0,-1-1 1,1 1-1,-1 0 1,1 0-1,-1 1 1,1-1-1,-1 1 1,1 0-1,0-1 1,-1 2-1,1-1 1,-5 3-1,-8 5 91,0 0-1,1 2 0,1 0 1,0 0-1,0 1 0,1 1 1,-21 28-1,28-33-97,0 0 1,0 0-1,1 1 1,1 0-1,-1 0 1,2 0-1,-1 0 1,-4 19-1,7-23-15,1 1-1,-1-1 1,1 0-1,0 0 1,0 1-1,0-1 1,1 0-1,-1 0 1,1 0-1,1 1 0,-1-1 1,1 0-1,0 0 1,0-1-1,0 1 1,1 0-1,0-1 1,4 7-1,-1-4 30,0-1-1,1 1 1,0-1 0,0 0-1,0-1 1,1 0-1,15 8 1,-10-7 6,0-1 0,0 0 0,1-1 0,20 4 0,7-4-73,0-1 0,62-3 0,-99 0 15,102-5-776,42 0-3198,-138 5 2959,0 0-1,1 1 0,-1 0 0,0 1 1,0 0-1,9 3 0,12 8-2801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12.16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1 167 6784,'36'-8'7774,"-18"2"-7023,7-3 201,-2 2-223,-7 1-309,1 2 0,19-3 0,118-3 602,-105 8-775,145 1 695,-107 1-529,172 9 184,-165-8-374,169-7 520,231-17-183,-290 16-366,-48 1-36,165-9 261,59-1 116,-341 16-541,559 12 167,-90-11 359,-220-6-309,571 5-51,-786 3-125,111 20 1,-146-17-27,30 0-47,119-3 0,-107-4 28,116 4 21,101-13 64,-16-14-278,11 7 352,-177 10-122,94-1-43,72 8 117,-153-4-31,329 4-156,-365-8 94,2-1 70,-35 6-132,-43-1-95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14.7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671 1067 8192,'-15'-4'993,"10"2"-691,0 1 1,0-1 0,0 0-1,0 0 1,0 0 0,1-1 0,-1 0-1,-4-3 1,1-1-51,-9-5 148,-17-19-1,22 19-276,0 0 0,0 1 1,-19-13-1,27 21-32,-1 0 1,0 0-1,0 1 0,0 0 0,0 0 0,0 0 0,0 1 1,-1-1-1,1 1 0,-1 1 0,1-1 0,-1 1 1,1 0-1,-8 0 0,-1 3 11,0 0 0,0 0 0,1 2 0,-1-1 1,1 2-1,-18 9 0,2 1 58,-43 34 0,57-39-58,0 1 0,0 1 1,2 1-1,0 0 1,0 0-1,1 2 0,1-1 1,1 1-1,0 1 0,1 0 1,1 0-1,0 1 1,1 0-1,-8 36 0,12-33-83,0 0-1,1 0 0,1 0 0,2 0 0,0 0 0,1 1 1,0-2-1,10 33 0,-1-17-14,1-1-1,2-1 1,2 0-1,19 31 1,-14-28 150,2 0 0,2-2 0,29 33 0,-43-56-98,0-1 0,1 0 0,0 0 0,0-1 1,1-1-1,1 0 0,0-1 0,0-1 1,0 0-1,1-1 0,22 7 0,-19-9-19,1-1-1,-1-1 0,0 0 0,1-2 1,-1 0-1,1-1 0,-1-1 1,0 0-1,1-2 0,-1 0 0,-1-1 1,1-1-1,-1 0 0,31-17 0,75-54 143,-98 61-144,9-7 39,-1-1 1,-2-1 0,40-40-1,-20 6 6,-3-2 0,71-118 0,-96 140-55,-3-1 0,26-69 0,-36 76-25,0 1 0,-3-1 0,-1-1 0,3-35 0,-8 52 11,-1 0 0,0 0 0,-2 0 0,0 0 0,-5-21 0,4 26-10,-1-1 0,-1 1 0,0 0 0,-1 0 0,0 1 0,0-1 1,-12-13-1,2 5 11,0 1 1,-1 1 0,-1 1-1,-1 0 1,-1 2 0,0 0-1,0 1 1,-2 1 0,0 1-1,0 1 1,-1 1 0,0 1-1,-1 0 1,0 2 0,-38-6-1,-34 4 116,81 7-102,0 2-1,-1 0 0,1 0 0,0 2 1,0 0-1,0 0 0,-19 7 1,16-3-22,0 2 1,1 0-1,0 1 1,1 1-1,-19 13 1,-210 188-11,210-178 6,14-13 7,1 1 0,1 1 0,0 1 0,2 1 0,1 0 0,-19 37-1,8-6-18,1 1 0,3 2 0,-23 91 0,35-103 25,2 1 1,2 1-1,2-1 0,3 1 1,3 50-1,1-71 45,1 0 0,1 0 0,2 0 0,1 0 0,1-1 0,1 0 0,1-1 0,1 0-1,1 0 1,2-1 0,0-1 0,2-1 0,21 25 0,-28-37-31,0 0 1,1-1-1,0 0 1,1-1-1,0 0 1,0-1-1,1 0 0,16 7 1,-11-7-1,1-1 0,-1-1 1,1-1-1,0-1 0,28 3 1,-13-5-17,1-1-1,-1-1 1,0-2 0,0-2 0,0 0 0,0-3 0,-1 0 0,45-19 0,-15 0 8,-2-3 1,-1-1-1,64-48 1,-66 38 42,91-86-1,30-61-24,-12-14 20,-123 142 10,52-97 1,-69 106-26,-1-2 1,-3-1-1,-3-1 0,26-113 1,-40 133-38,-1-1-1,-1 0 1,-3-57 0,-3 66-17,0 0 0,-2-1 0,-1 1 0,-1 1 0,-13-33 1,6 25-27,-2 0 1,-1 1 0,-2 1-1,-1 1 1,-1 1 0,-2 0-1,-42-42 1,45 54 8,-1 1 0,0 1 0,-1 1 0,-1 1 0,0 1 0,-1 1 0,0 1 0,-1 1 0,0 1 0,-1 1 1,1 1-1,-2 2 0,-28-3 0,28 6 9,0 1 0,0 2 0,0 1 0,1 0 1,-1 3-1,1 0 0,-1 1 0,2 1 0,-1 2 1,1 1-1,0 1 0,-26 16 0,12-3 28,1 1 0,1 3 0,2 1-1,1 1 1,1 2 0,-37 46 0,39-39 5,2 2 0,-47 84 0,44-58-1,-32 92 1,40-85-45,4 1 0,3 0 0,4 1 0,3 1 0,-1 84 0,9-44-5,5-1-1,28 183 1,-25-263 71,2 0 1,1-1-1,14 36 1,-17-57-15,1 1 0,0-2 1,1 1-1,0-1 0,1 0 1,0-1-1,1 0 1,1 0-1,17 14 0,-14-15 4,0-1-1,0 0 1,1-1-1,0-1 0,1-1 1,0 0-1,23 7 1,-20-9-5,2-1 1,-1 0 0,0-2 0,1 0-1,-1-2 1,27-1 0,-15-2-1,0-1 0,0-1 0,-1-2 0,0-1 0,0-1 0,52-25 0,-56 19 10,-1-1-1,46-37 1,40-47 82,-68 59-60,-3-1 0,-1-2-1,44-64 1,-51 56-66,-3-1 1,-2-1-1,22-63 0,-41 93-2,-2 0 0,-1-1 0,-1 0 0,-1 0 0,-1 0 0,-1 0 0,-2 0 0,-3-45 0,-3 32-26,-1-1 0,-2 1 0,-2 1 0,-28-67 0,25 72 21,-2 2-1,-1 0 0,-1 1 1,-32-39-1,17 30-1,-2 1-1,-50-41 1,53 51 57,-1 2-1,-49-30 1,68 47-15,-1 1 0,1 1 0,-1 0 0,0 1 0,-1 0 0,1 1-1,-1 1 1,0 0 0,-22 0 0,18 3 0,1 1 0,-1 1 1,1 0-1,-1 2 0,1 0 0,0 1 0,0 1 1,1 1-1,0 0 0,0 2 0,0 0 0,1 1 1,1 0-1,0 2 0,0 0 0,-20 20 0,13-6-12,2 0-1,0 1 0,2 2 0,-28 55 0,20-26-50,-34 107 0,37-78-11,4 1-1,4 1 1,4 1-1,-1 95 1,18-26-110,-3-139 125,2 0-1,0 0 0,13 39 0,-13-49 30,0 0 1,1-1-1,1 1 1,-1-1-1,2 0 0,-1 0 1,1-1-1,13 13 0,-11-13 17,0-1 0,0 0 0,1-1 0,0 0 0,0-1 0,0 0 0,1 0 0,-1-1 1,1 0-1,0-1 0,1 0 0,-1-1 0,0-1 0,1 1 0,-1-2 0,21 0 0,-5-4 36,1 0-1,47-14 1,6-8 48,-1-3 1,78-40-1,-94 37-11,-2-4 0,107-79 0,-106 63-19,79-84 1,-105 96-37,-3-1 1,-1-2-1,31-56 1,-30 38-11,-3-1-1,-2-2 1,39-130 0,-57 149-10,-2 0 0,6-70 0,-14 81 26,-1 0 0,-1 0 0,-12-67 0,9 83-23,-1 0-1,0 0 1,-2 0-1,0 1 1,-1 0 0,-1 0-1,0 1 1,-1 0-1,-1 0 1,0 1 0,-2 1-1,1 0 1,-2 1 0,0 0-1,0 1 1,-1 0-1,0 1 1,-29-14 0,32 19-2,0 1 1,0 0 0,-1 1 0,1 0-1,-1 1 1,0 0 0,0 1 0,-26 0-1,23 2-10,0 1-1,0 1 1,0 1-1,0 0 1,0 1-1,-22 9 1,7 1-20,1 1 1,1 1-1,1 2 1,1 1-1,0 1 1,-36 34-1,25-16-2,2 1 0,-48 66 0,-47 93-144,98-146 87,-75 127-623,81-128-580,-32 84-1,52-114-167,-10 42 0,13-3-3445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17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356 95 6400,'2'-3'740,"0"0"0,1-1 0,-1 1 0,3-7 0,-5 9-539,1 0 1,-1 0 0,0 0 0,1 0 0,-1 0-1,0 0 1,0 0 0,0-1 0,0 1 0,0 0-1,0 0 1,0 0 0,0 0 0,0 0 0,0 0-1,-1 0 1,1 0 0,0 0 0,-1 0 0,1 0-1,-1 0 1,0-2 0,-3-2 120,0 0 177,0-1 0,-1 0 1,-6-5-1,9 10-378,1 0 0,-1-1 0,0 1 0,0 0 0,0 0 0,0 0 0,0 0 0,0 0 0,0 1-1,0-1 1,0 0 0,0 1 0,0 0 0,-4-1 0,3 2-61,1-1-1,-1 1 1,1-1 0,0 1-1,0 0 1,-1 0-1,1 0 1,0 0 0,0 0-1,0 1 1,0-1 0,0 1-1,-3 3 1,-23 25 353,25-26-360,-24 32 209,-39 66-1,48-67-293,-29 73-1,-2 43 173,40-120 12,1 1 1,2-1 0,-5 62-1,11-74-131,0-1-1,1 0 1,1 1-1,1-1 1,0 0-1,2 0 0,0-1 1,9 22-1,-6-21-25,0-1-1,1 0 1,1-1-1,16 22 0,-21-32 13,0 0 0,1-1 0,0 1 0,0-1 0,0 0 0,0 0 0,1-1 0,0 0 0,0 0 0,0 0 0,1-1 0,-1 0 0,9 1 0,-3-1-4,-1-1 1,1-1 0,-1 0 0,1-1-1,0-1 1,-1 1 0,1-2 0,-1 0-1,1-1 1,-1 0 0,0 0 0,21-10-1,-15 4 27,0 0-1,0-1 0,-1-1 0,0-1 1,-1-1-1,-1 0 0,18-19 0,-30 29 29,0 0-1,0-1 1,0 1 0,-1-1-1,0 0 1,0 1-1,3-8 1,-4 9-30,-1 1 1,1 0 0,-1-1-1,0 1 1,0 0 0,0-1-1,0 1 1,0 0-1,0-1 1,0 1 0,0 0-1,0-1 1,-1 1 0,1 0-1,0-1 1,-1 1-1,1 0 1,-1 0 0,0-1-1,1 1 1,-1 0 0,0 0-1,0 0 1,1 0-1,-1 0 1,0 0 0,0 0-1,-2-1 1,-4-2-5,1 0 0,-1 0-1,0 1 1,-1-1 0,1 2 0,0-1 0,-1 1-1,-8-1 1,-63-7-25,70 9-57,-1 1-1,1 0 0,-1 0 1,1 1-1,-1 0 0,1 1 1,0 0-1,-1 1 0,1 0 1,0 0-1,1 0 0,-1 2 1,1-1-1,-1 1 0,1 0 1,1 0-1,-1 1 0,1 0 1,0 1-1,0-1 0,1 1 1,-1 1-1,-7 12 0,5-5-402,0 0 0,-11 30 0,17-38 53,0 1 1,1 0 0,0 0-1,1-1 1,-1 1-1,2 0 1,-1 0-1,1 11 1,0-18 291,0 0 0,0 0 1,0 0-1,0 0 0,0-1 0,1 1 0,-1 0 1,0 0-1,0 0 0,1-1 0,-1 1 1,0 0-1,1 0 0,-1 0 0,1-1 0,-1 1 1,1 0-1,-1-1 0,1 1 0,1 0 1,-1 0-24,-1-1 1,1 0-1,0 0 1,0 0-1,0 0 1,0-1 0,0 1-1,0 0 1,-1 0-1,1 0 1,0-1-1,0 1 1,0 0-1,0-1 1,-1 1 0,1-1-1,0 1 1,0-1-1,-1 1 1,2-2-1,19-14-3199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18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54 568 8704,'-9'-2'5054,"8"2"-4789,0 0 0,1-1 0,-1 1 0,0 0 0,0 0 0,1 0 0,-1 0 0,0-1 0,1 1 0,-1 0 0,0-1 0,1 1 0,-1 0 0,0-1 0,-2-3 6,0 1 0,0-1 0,0 0 0,0 0 0,1 0 0,0 0 0,0 0 0,0-1 0,0 1 0,1-1 0,-1 1 0,0-7 1,0-4-240,1-1 0,1-22 0,0 17 97,9-106 138,-2 54-171,-4 40-84,0-14-37,12-64 0,-11 96-6,0 9-20,-4 6 49,0 0 1,1 0 0,-1 0-1,0 0 1,0 0-1,0 0 1,0 0 0,1 1-1,-1-1 1,0 0 0,0 0-1,0 0 1,0 0 0,0 0-1,1 0 1,-1 0-1,0 0 1,0 0 0,0 0-1,0 0 1,0 0 0,0 1-1,0-1 1,1 0-1,-1 0 1,0 0 0,0 0-1,0 0 1,0 1 0,0-1-1,0 0 1,0 0 0,0 0-1,0 0 1,0 0-1,0 1 1,2 4 12,-1 0 0,1 1-1,-1-1 1,-1 1 0,1-1 0,-1 1 0,0 6-1,0 12 32,2-5-71,0 1 1,1 0-1,1-1 0,13 38 1,-14-51 20,-1-1-1,1 1 1,0 0 0,1-1 0,0 0 0,-1 0 0,1 0 0,1 0 0,-1-1 0,1 1 0,0-1 0,0 0 0,0-1 0,0 1 0,1-1 0,-1 0 0,1 0 0,0-1 0,10 3 0,-6-3-59,-1 0 0,1-1 0,0 0 0,11-1 0,-12-1-29,0 2 1,0-1 0,0 1 0,11 3-1,-17-3 40,0 0-1,0 0 1,1 0 0,-1 1-1,0 0 1,0 0-1,0-1 1,0 2-1,-1-1 1,1 0-1,0 1 1,-1-1-1,0 1 1,4 4-1,-3-2-184,25 37-3413,-10-13-1736,-10-14 1876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18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8448,'0'-5'3232,"0"10"-2496,4-5 448,-4 6-1056,4 5-64,0 0-320,0 4-160,0 3 224,0 4-480,5-2-192,-1 6-2496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19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200 163 8064,'-57'-94'3072,"24"68"-2400,-7 5 608,24 13 64,0 5-704,-1-1-192,5 0-992,4 1-448,16 6-2848,8 5 544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19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10 8704,'-7'-9'2361,"7"9"-2299,0 0 1,0 0-1,-1 0 0,1 0 0,0 0 0,0 0 0,0 0 0,0 0 0,-1 0 0,1 0 1,0 0-1,0 0 0,0 0 0,0 0 0,-1 0 0,1 0 0,0 0 0,0 0 0,-2 1 746,2-1-746,0 0 0,0 1 0,-1 1 131,0 0 0,1-1 0,-1 1-1,1 0 1,-1 0 0,1 0 0,0 0 0,0 0 0,0 3 0,1 22 296,2 0 1,11 46 0,1 0-280,1 42-118,33 197-2039,-48-311 1911,2 17-1123,1 0 0,1 0 0,7 17 0,-1-16-1993</inkml:trace>
  <inkml:trace contextRef="#ctx0" brushRef="#br0" timeOffset="1">213 743 6656,'1'1'225,"0"-1"1,0 1-1,0-1 0,0 0 1,0 1-1,0-1 0,1 0 1,-1 1-1,0-1 0,0 0 1,0 0-1,1 0 0,-1 0 1,0 0-1,0-1 0,2 1 1,21-7 1415,-10 2-1225,-1-2 0,1 1 0,-2-2 0,1 0 0,-1 0 0,0-1 1,12-12-1,-19 17-344,-1-1 1,0 0 0,0 1 0,0-2-1,-1 1 1,0 0 0,0 0 0,0-1-1,0 0 1,-1 0 0,0 1 0,0-1-1,-1 0 1,1-1 0,-1 1 0,-1 0-1,1 0 1,-1 0 0,-1-11-1,0 13-33,1-1 0,-1 1 0,-1 0 0,1 1 0,0-1 0,-1 0 0,0 0 0,0 1 0,0-1 0,0 1 0,-1-1 0,1 1 0,-1 0 0,0 0 0,0 0 0,0 0 0,0 1-1,0-1 1,-1 1 0,1 0 0,-1 0 0,0 0 0,1 0 0,-1 1 0,0-1 0,0 1 0,0 0 0,0 0 0,0 1 0,0-1 0,0 1 0,0 0 0,-1 0 0,1 0 0,0 1-1,0-1 1,0 1 0,0 0 0,0 0 0,0 0 0,0 1 0,-6 3 0,3-1-39,0 1 0,0 0-1,1 1 1,-1-1 0,1 1 0,1 0-1,-1 1 1,-6 9 0,6-6-44,-1 1 0,2-1 0,-1 1 0,1 0 0,-4 15-1,8-21-4,0 0 0,0-1 0,0 1-1,0 0 1,1 0 0,0 0 0,0 0-1,1 0 1,-1 0 0,2 7 0,-1-9 36,0 0 0,1 0 1,-1 0-1,0 0 1,1 0-1,-1-1 1,1 1-1,0 0 1,0-1-1,0 0 0,0 1 1,1-1-1,-1 0 1,0 0-1,1 0 1,0-1-1,4 4 0,4-1-73,-1 0-1,1 0 0,0-1 0,0-1 0,0 1 0,1-2 0,20 1 0,-6-2-1046,1-1-1,32-6 1,-26 0-1006,-4-1-1242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07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199 684 7168,'0'-4'962,"0"2"-567,0 0 0,0 0 1,0 0-1,0 0 1,0 0-1,-1 0 1,1 0-1,-1 0 1,1 0-1,-2-2 1,-3-16 2164,-9-15-753,11 26-1135,0 0 0,-8-16 0,10 23-571,0 1-1,0-1 0,0 0 1,-1 1-1,1-1 1,0 0-1,-1 1 1,1 0-1,-1-1 1,0 1-1,1 0 1,-1 0-1,0 0 1,0 0-1,0 0 0,1 0 1,-5-1-1,4 2-63,0 0-1,0-1 1,0 1-1,0 0 1,0 0-1,0 1 1,0-1-1,1 0 1,-1 1-1,0-1 0,0 1 1,0-1-1,0 1 1,1 0-1,-1 0 1,-2 2-1,0-1-17,1 1-1,-1 0 0,1 0 0,0 1 1,0-1-1,-4 8 0,0 1-33,0 2 0,1-1 0,-6 18 0,4-6-10,1-1 0,1 1 1,2 1-1,0-1 0,1 44 0,3-50 5,1 0 1,1 0-1,0 1 1,2-2-1,0 1 1,1 0-1,1-1 1,10 20-1,-13-32 16,0 0-1,0 0 1,1-1 0,-1 1-1,1-1 1,1 0 0,-1 0-1,7 6 1,-8-9 5,-1-1 0,0 1 1,0-1-1,1 0 0,-1 0 0,1 0 1,-1 0-1,1 0 0,-1 0 0,1-1 1,0 1-1,-1-1 0,1 0 0,0 0 0,-1 0 1,1 0-1,0 0 0,-1 0 0,1-1 1,0 1-1,-1-1 0,5-2 0,2-1 67,-1 0-1,1 0 1,-1-1 0,-1-1-1,1 1 1,-1-1-1,11-11 1,-8 6 94,-1 0-1,0 0 1,-1 0 0,11-19 0,-15 20-101,0 1 0,-1 0 1,0-1-1,0 1 1,-1-1-1,-1 0 0,1 0 1,-2 0-1,1-12 0,-3-12 92,-8-45 1,8 67-136,-14-77 36,-34-113 0,31 144-37,-2 1 1,-55-102-1,9 51-66,33 54 72,46 93-487,17 22 496,22 66 0,-22-46-82,43 86 0,-51-125-106,2 0-1,3-2 1,51 63-1,108 92-3575,-120-128-210,-37-39 1110,-2-7-917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20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26 9472,'0'-1'232,"0"0"1,-1-1-1,1 1 1,0 0-1,-1 0 0,1 0 1,-1 0-1,0 0 1,1 0-1,-1 0 1,0 0-1,1 0 1,-1 0-1,0 0 1,0 1-1,0-1 0,0 0 1,0 0-1,0 1 1,0-1-1,0 1 1,0-1-1,0 1 1,0-1-1,-2 1 1,2-1-175,-1 0 1,1 1-1,-1 0 1,1-1 0,-1 1-1,0 0 1,1 0-1,-1 0 1,1 0-1,-1 0 1,0 0 0,1 0-1,-1 0 1,1 1-1,-1-1 1,0 1 0,1-1-1,-3 2 1,-3 3-53,-1 1-1,1 0 1,1 1 0,-1 0 0,1 0-1,1 0 1,-1 0 0,-5 11 0,8-13 15,1 0-1,0 1 1,0-1 0,0 0-1,0 1 1,1-1 0,0 1 0,0-1-1,1 1 1,0 0 0,-1-1-1,2 1 1,-1-1 0,3 12-1,0-6-8,0-1-1,1 1 0,1-1 0,0 0 1,0 0-1,7 9 0,44 53 86,-8-13 687,-47-57-770,1 1 0,-1-1 0,1 0 1,-1 1-1,0-1 0,0 1 0,0-1 0,0 1 0,-1-1 0,1 1 0,-1 0 0,1-1 0,-1 1 0,0 0 0,0 0 0,0-1 0,0 1 0,-1 0 0,0 4 0,-1-4-244,1 1 1,-1 0-1,0-1 1,0 0-1,0 1 1,0-1-1,-1 0 0,1 0 1,-1 0-1,0-1 1,0 1-1,0 0 1,-4 2-1,-44 28-4831,19-9 1728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23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3 5632,'-3'-3'3556,"2"3"-3482,-6 4 1376,-8 10-477,-8 16 70,-40 65 0,55-80-962,1 0 0,1 1 1,0-1-1,1 1 0,0 0 0,1 1 1,-1 20-1,2-4 24,2 1 0,3 38 0,0-50-65,1 0 1,1-1-1,1 0 1,13 34-1,-12-43-37,1 1-1,0-2 0,1 1 1,0-1-1,1 0 0,0-1 1,0 0-1,19 15 1,-15-14-391,1 0 0,1 0 0,0-2 0,0 0 1,0 0-1,31 11 0,-21-13-2993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2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32 5760,'-1'-1'304,"1"-1"0,0 1 0,0-1 0,-1 1 0,1-1 0,-1 1 1,0-1-1,1 1 0,-1-1 0,0 1 0,0 0 0,0-1 0,0 1 0,0 0 1,0 0-1,0 0 0,-2-2 0,2 3-217,0-1 0,1 0 0,-1 1 0,0-1 0,0 1 0,0-1 0,0 1 0,0 0 0,0-1 0,0 1 0,0 0 0,0-1 0,0 1 0,0 0 0,0 0 0,0 0 0,0 0 0,0 0 1,0 0-1,0 1 0,0-1 0,0 0 0,0 0 0,0 1 0,0-1 0,0 0 0,0 1 0,0-1 0,-1 2 0,-5 3 33,1 1 0,-1 1 0,1-1 0,0 1 0,1 0 0,-1 1 1,2-1-1,-1 1 0,-6 14 0,4-4-104,1 0-1,0 0 1,-5 31 0,9-37 1,1 1-1,0-1 1,0 0 0,1 1-1,4 22 1,-3-30 0,0-1 1,0 0-1,0 1 1,1-1-1,0 0 0,0 0 1,0 0-1,4 6 1,-4-8-5,0 0 1,0 0 0,0 0 0,0 0 0,0-1 0,0 1 0,0 0 0,1-1 0,-1 0 0,0 0 0,1 0 0,-1 0 0,1 0 0,-1 0 0,6 0 0,5 0-79,0-1-1,0-1 1,0 0 0,0-1-1,0 0 1,24-8 0,-3 2-726,19-6-2420,-33 10-47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24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32 7168,'-3'-3'3151,"2"3"-3070,-7 2 1171,-9 6 173,9-3-1220,-1 0 0,1 1 0,1 0 0,-1 0 0,1 1 0,0 0-1,0 0 1,-8 12 0,12-15-198,1-1-1,0 1 0,0 0 1,1-1-1,-1 1 0,1 0 0,-1 0 1,1 0-1,1 0 0,-1 0 1,0 0-1,1 1 0,0-1 1,0 0-1,0 0 0,1 0 0,-1 0 1,1 0-1,0 0 0,0 0 1,0 0-1,4 7 0,-3-5 9,1-1 0,1 0 0,-1 1 0,1-1 0,-1-1 0,1 1 0,1 0 0,-1-1 0,1 0 0,-1 0 0,1-1 0,1 1 0,-1-1 0,8 4 0,-9-5 77,0-1-1,1 0 0,-1 1 1,1-1-1,0-1 1,-1 1-1,1-1 0,0 0 1,-1 0-1,1 0 1,0 0-1,-1-1 1,1 0-1,-1 0 0,1 0 1,-1-1-1,1 1 1,-1-1-1,5-3 0,-1 0 49,0 0 0,0-1 0,-1 0-1,1 0 1,-2-1 0,1 0 0,-1 0-1,0-1 1,0 1 0,4-10-1,-7 12-125,0 0-1,0 0 0,-1-1 0,0 1 1,0-1-1,0 1 0,0-1 1,-1 0-1,0 0 0,0 0 0,-1 1 1,0-1-1,0 0 0,0 0 1,-1 0-1,0 0 0,-2-8 0,1 10-21,0 0-1,0-1 1,-1 1-1,1 0 1,-1 0-1,0 1 1,0-1-1,-1 1 1,1-1-1,-1 1 1,1 0-1,-1 0 1,-7-3-1,7 3-132,0 1-1,-1 0 1,1 0 0,-1 0-1,0 0 1,0 1-1,0 0 1,0 0 0,0 0-1,1 0 1,-2 1 0,-8 0-1,13 0 55,0 1 0,0-1 0,0 0 0,0 0 0,0 0 0,0 0 0,0 1 0,0-1 0,1 0 0,-1 1 0,0-1 0,0 1 0,0-1-1,0 1 1,1 0 0,-1-1 0,0 1 0,0 0 0,1-1 0,-1 1 0,1 0 0,-2 1 0,2-1-32,0 1 1,-1-1-1,1 0 0,0 0 0,0 0 1,0 1-1,0-1 0,0 0 1,1 0-1,-1 0 0,0 1 0,0-1 1,1 0-1,-1 0 0,2 2 0,1 3-388,0-1-1,1 1 0,0-1 0,0 0 0,7 7 0,-3-5 620,-1 0 0,1-1 0,0 1 0,0-2 0,1 1 1,14 5-1,-19-9 198,0 0 1,-1-1 0,1 0-1,0 0 1,0 0-1,1-1 1,-1 1 0,0-1-1,0 0 1,0 0 0,0-1-1,0 1 1,0-1-1,0 0 1,0 0 0,0 0-1,0 0 1,0-1 0,3-1-1,-2-1-125,0 0 0,0 1 0,-1-2 0,1 1 0,-1 0 1,0-1-1,0 0 0,-1 0 0,1 0 0,-1 0 0,0 0 0,2-7 0,-1 3-199,1 1 0,0 0 0,0 0 0,7-7 0,-11 14 11,0 0-1,-1 0 1,1 0-1,0 0 1,0 0-1,0 1 1,0-1-1,0 0 1,0 1-1,1-1 1,-1 1-1,0-1 1,0 1-1,2-1 1,-2 1-7,0 0-1,-1 0 1,1 0 0,0 0-1,0 0 1,0 1 0,-1-1 0,1 0-1,0 0 1,0 1 0,-1-1 0,1 0-1,0 1 1,-1-1 0,1 1-1,0-1 1,0 1 0,2 3-122,0-1 0,0 1 1,0 0-1,-1 0 0,1 0 1,1 6-1,2 2-464,1 0-69,1 0 0,13 16 0,-19-25 395,0 0-1,0-1 1,1 0 0,-1 1 0,1-1 0,-1 0 0,1 0 0,0-1-1,0 1 1,0 0 0,0-1 0,0 0 0,0 0 0,0 0-1,0 0 1,0 0 0,5 0 0,11-1-2919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24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69 9088,'-2'-8'884,"-1"-5"1242,-8-22 0,10 34-2032,1 0 0,0 0 0,-1 0 0,1 1 0,-1-1-1,1 0 1,-1 0 0,1 1 0,-1-1 0,0 1 0,1-1 0,-1 0 0,0 1 0,-1-1 0,2 0-69,-1 1-1,1 0 1,-1 0-1,1 0 1,-1 0 0,1 0-1,-1 0 1,1 0-1,-1 0 1,1 0-1,-1 0 1,1 0-1,-1 0 1,1 0-1,0 0 1,-1 1-1,1-1 1,-1 0-1,0 1 1,-1 1-34,-1 0 0,1 0 0,-1 0 0,1 0 1,0 1-1,-3 3 0,2-2 75,-25 33-68,-15 19 62,37-50-52,-23 27 45,26-30-50,1 0 0,0 1 1,0-1-1,0 1 1,0 0-1,0-1 0,1 1 1,-2 4-1,3-6-8,0 0 0,0 0-1,0 0 1,0 0 0,1 0 0,-1 0 0,0-1 0,1 1 0,-1 0 0,1 0 0,0 0-1,-1-1 1,1 1 0,0 0 0,0-1 0,0 1 0,0-1 0,1 1 0,-1-1 0,0 1-1,1-1 1,-1 0 0,0 0 0,1 0 0,0 0 0,-1 0 0,4 2 0,5 2-54,0-1 0,0 0 0,17 4 1,-21-6-1,28 7-80,-21-7 163,-1 1 0,1 1 0,-1 0 0,0 1 0,21 12 0,-32-17 8,0 0 0,-1 1 0,1-1-1,0 0 1,-1 1 0,1-1 0,-1 1 0,1-1 0,-1 1 0,1 0 0,-1-1 0,1 1-1,-1-1 1,1 1 0,-1 0 0,0-1 0,1 1 0,-1 0 0,0 0 0,0-1 0,0 1 0,1 0-1,-1 0 1,0 1 0,-1-1-1,1-1 0,0 1 0,-1 0-1,1 0 1,-1 0 0,1 0 0,-1 0-1,1 0 1,-1 0 0,0-1 0,0 1-1,1 0 1,-1-1 0,0 1 0,-1 1 0,-5 2-46,0 0 1,-1-1-1,-12 5 1,17-7-82,-34 12-1095,-20 7-2115,23-2-4309,25-11 4634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25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36 9856,'-22'-22'3205,"21"21"-3066,0 0 0,0 0 0,-1 0-1,1-1 1,0 1 0,-1 1 0,1-1 0,-1 0 0,1 0 0,-1 0-1,1 1 1,-1-1 0,1 1 0,-1-1 0,0 1 0,1 0 0,-1-1-1,0 1 1,1 0 0,-1 0 0,-2 1 0,0-1 395,3 0-321,2 7-175,2 4-40,1 0 1,1 0 0,9 17 0,1 3 0,65 193-1270,-15-33-860,-58-170 1834,0 1-1562,0-9-3756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25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8448,'0'1'2816,"0"0"-2711,0 1 1,1-1-1,-1 1 1,0-1-1,1 0 1,-1 1-1,1-1 0,-1 0 1,1 1-1,0-1 1,-1 0-1,1 0 1,0 0-1,0 0 1,0 1-1,0-1 1,0-1-1,0 1 1,0 0-1,0 0 1,0 0-1,0 0 1,1-1-1,-1 1 1,0 0-1,1-1 1,-1 0-1,0 1 1,3 0-1,3 0 54,0 1-1,1-1 1,-1-1-1,11 1 1,8-2 40,0-1 1,44-9 0,50-20-566,6-1-2662,-112 29 733,0 1 0,24 0 0,-5 2-1006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26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44 6144,'-1'-4'739,"-1"0"1,1-1-1,-1 1 0,-4-6 1,6 8-573,-1 1 1,0 0-1,1 0 1,-1 0-1,0 0 1,0 0-1,0 0 0,0 1 1,0-1-1,0 0 1,0 0-1,0 1 1,0-1-1,0 0 1,0 1-1,0-1 1,-1 1-1,1 0 1,0-1-1,0 1 0,-3 0 1,2 0-49,-1 0 0,1 0 0,-1 1 0,0-1 0,1 1 0,0 0 0,-1-1 0,1 1 0,-1 0 0,1 1 0,0-1 0,0 0 0,-4 3 0,3-1-7,-1 1-1,0 0 1,1-1 0,0 1-1,0 0 1,-4 7 0,1 0-61,1 1 0,0-1 0,1 1 1,-6 21-1,9-25 17,-1 0 1,1 0-1,0 1 1,1-1-1,0 0 1,0 1 0,1-1-1,2 10 1,-3-14-41,1-1 1,1 1 0,-1-1 0,0 1 0,1-1-1,-1 0 1,1 0 0,0 1 0,0-1-1,1-1 1,-1 1 0,1 0 0,-1 0 0,1-1-1,0 0 1,0 1 0,0-1 0,0 0 0,0 0-1,5 1 1,-3 0 64,0-2-1,0 1 1,0-1 0,0 1-1,0-1 1,6 0-1,-9-1-26,-1 0-1,1 0 0,-1 0 1,1 0-1,0 0 1,-1-1-1,1 1 0,-1 0 1,1-1-1,-1 1 0,1-1 1,-1 0-1,0 1 1,1-1-1,-1 0 0,0 0 1,1 0-1,-1 0 0,0 0 1,0 0-1,0 0 1,0-1-1,0 1 0,2-3 1,0-2 31,-1 0 1,1 0 0,-1-1-1,-1 1 1,1-1 0,1-11-1,-1-45-1,-1 18-123,4-9-64,-5 54 89,0-1-1,0 1 1,0-1-1,0 1 1,0-1-1,0 0 1,0 1 0,1-1-1,-1 1 1,0-1-1,0 1 1,0-1-1,1 1 1,-1-1 0,0 1-1,1-1 1,-1 1 2,0-1 0,1 1 0,-1 0 1,0 0-1,0 0 0,1 0 0,-1 0 1,0 0-1,0 0 0,1 0 0,-1 0 1,0 0-1,0 0 0,1 0 0,-1 0 1,0 0-1,0 0 0,1 0 0,-1 0 1,0 0-1,1 0 0,-1 0 0,0 0 1,0 0-1,18 13 43,-11-7-62,27 19-14,64 41-14,-86-58-419,-1-1 0,0 1 0,10 11 0,14 10-4869,-27-25 3100,0-3-1082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26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95 7168,'0'-4'876,"-1"0"1,1 1-1,0-1 1,-1 1 0,-2-7-1,1 5-485,0 0 0,-1 0 0,1 1 0,-1-1 0,-5-5 0,3 4-139,3 4-154,0 0-1,1 0 0,-1 0 1,1 0-1,-1 0 1,1-1-1,0 1 1,0 0-1,-2-5 1,3 6 120,9 13 1073,24 31-641,-20-28-650,-1 2 0,-1-1 0,13 26 0,-9-11-514,-1-2-1067,-2 0-1,12 40 1,-16-44-3118,-3-14 1809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26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0 113 8448,'0'0'2757,"13"-4"624,137-39-1535,-79 17-3350,-6 3-2174,-21 11-3433,-26 8 4508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07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1007 7808,'0'0'233,"1"0"1,0 1-1,0-1 1,0 0-1,0 1 1,-1-1-1,1 0 1,0 0-1,0 0 0,0 0 1,0 0-1,0 0 1,0 0-1,-1 0 1,1 0-1,0 0 1,0 0-1,0-1 1,0 1-1,0 0 1,-1-1-1,2 1 1,-1-1 13,1-1-1,-1 1 1,1 0 0,-1 0 0,0-1 0,0 1 0,1-1 0,-1 1 0,0-1 0,1-1 0,2-6 156,-1 0 0,0 0 0,3-13 0,-4 15-144,5-31 315,-1 1 1,-3-1 0,0-61-1,-3 64-473,-1 0-1,-2 1 0,-1-1 0,-2 1 0,-1 0 0,-2 1 0,-1-1 1,-28-58-1,0 14-52,-51-76 0,66 118 36,-17-23 104,31 46-193,-1-2-51,7 15-91,4 8-136,2 5 219,1 0-1,0-1 1,1 0-1,11 20 1,32 45 51,-28-46 44,18 34 1,37 102 0,24 49-26,-79-179-6,1 0 0,2-2-1,45 52 1,-44-58 30,-11-14-906,20 21 0,-25-33-522,-8-3 1341,-1 0 0,1 0 0,0-1-737,0 1 738,0 0-1,0 0 0,0 0 0,0 0 1,0 0-1,0 0 0,0 0 0,0 0 1,0 0-1,0 0 0,0-1 1,0 1-1,0 0 0,0 0 0,0 0 1,0 0-1,0 0 0,0 0 0,0 0 1,0 0-1,0 0 0,1-1-737,-1 1 737,0 0 1,0 0-1,0 0 0,0 0 0,0 0 1,0 0-1,1 0 0,-9-8-3921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27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10240,'2'0'420,"0"1"-1,0-1 1,1 1 0,-1 0 0,0 0 0,0 0 0,0 0 0,0 0 0,-1 0 0,1 0-1,0 1 1,0-1 0,-1 1 0,1-1 0,0 1 0,1 2 0,22 32 420,-24-34-728,20 27 198,34 40-1,-34-45-378,-1 1 0,24 38 0,-39-54 25,0 0 1,-1 1-1,0 0 0,0-1 1,-1 2-1,0-1 0,-1 0 1,0 0-1,-1 1 0,0-1 1,-1 16-1,-4 4-1021,-1 1 0,-1-1 0,-2 1 0,-15 39 0,20-63 604,-9 29-3139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33.91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68 7808,'24'0'8799,"-22"0"-8600,1-1 0,0 1 0,-1 0 0,1-1 0,0 0 0,-1 0 0,1 1 0,-1-2 0,1 1 0,-1 0-1,5-3 399,-1-1-398,10-7 209,-12 11-335,1-1-1,-1 0 1,1 1-1,-1 0 0,1 0 1,0 1-1,-1-1 0,1 1 1,0 0-1,6 1 1,-3-1 76,-1 0-1,0-1 1,12-1 0,-6-1-97,25-1 0,-14 2 63,-3-1 23,26-1 263,55-3-284,-96 7-108,9 0-48,1-1 1,18-2-1,-21 2 128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37.95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56 6784,'3'-4'6685,"11"-1"-5765,9-3-253,1 0 1,0 2 0,0 1-1,0 0 1,34-1-1,149 19 483,-77-3-465,0-9-152,127 12-28,-178-7-514,19-3 427,117-12 1,-4-1-136,382-9 416,-177 7-70,-220 18-754,-9 0 197,174 0 470,2 0-338,-137-6 79,719 0-6,-731 8-186,-41 17-26,0 16 33,106 19-96,-160-47 92,225-5-1,-135-17 67,33-20-123,-55-5-159,16 2 127,-27 5-10,-67 10 45,0 4 1,163 2 0,-18 5-108,-5 0 17,-238 6 62,136 5-29,73 0 130,3 2-221,-91 10 161,42 3-58,-35-18 66,-92-3-11,64 6-1,-45 1-153,83-4 0,-89-2 152,25 0-523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44.87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1 359 8320,'10'-1'8895,"20"1"-7855,-11 1-218,107-2 1176,141 3-114,-135 9-1742,40 1 287,-99-12-207,42-1-32,135 17 1,84 4 171,-223-17-228,33-1 36,88 6-100,-221-7-83,168 20 143,40 11 30,-146-28-22,-1-2 1,80-9-1,-124 5-132,140-7 58,69-10-33,-155 11 8,306-31 329,-122 23-635,-105 16 299,284-15 197,-223 5-74,94-8-87,52-2 152,-188 15-327,28 1-37,-22-4 358,-6-4-86,20 4-11,530-35 48,-545 31-133,24 0-64,4 0 123,-15 0-54,-28-2-37,-113 8 0,32-3-16,188-13-37,-191 19 93,348-22 112,-123 5-255,-138 12 142,181-9 78,-36-6-127,-111 4 100,-69 16-26,35-2 43,95-18-219,-87 21 207,-98 3-115,158 6 137,9-7-107,-158 9-15,488-9-91,-571 0-159,-6 0 273,-1 0-1,1 0 1,-1 0 0,1 0-1,-1 0 1,1 1 0,-1-1-1,4 2 1,21 7-2087,-20-6 1561,-3-1 414,-1 0 0,0 0 0,1 0 0,-1 0 0,5 5 0,1-1 79,0 1 1,0-1-1,1-1 0,0 0 1,0 0-1,0-1 0,22 6 1,7-1 151,0-1 1,1-1-1,0-3 1,73-1 0,31 7-67,-2 0 71,115-15-25,-232 7-108,35 5 0,-35-4 65,36 2 0,7-6-91,6 0 4,87 10 0,7 7 210,-76-8-111,14-4-236,85 0 160,-138-4-4,23-8 234,-27 4-192,-4-4-197,-38 7-129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47.87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31 128 8576,'-30'13'10975,"50"-9"-10370,1 0 0,41 1 0,46-7 341,-26-1-688,29 4 184,130-2 135,20-19 16,-60 4-232,-123 11-336,146-6 196,212 8 184,-77-12-25,-331 13-333,449-29 379,62 23-351,-369 8 144,-62-4-507,-78-4-2092,-27 6 2154,0 1-1,1 0 1,-1-1 0,1 2 0,0-1 0,6-1 0,4 2 23,0-2 0,14-3-1,-3 1 99,4 1 563,-1 1-1,1 2 0,51 5 1,-47-3-299,42-2 0,-28-1-136,318 16-18,-330-12-444,-1-1-1,1-1 0,-1-3 1,1 0-1,-1-2 1,36-9-1,-45 7-1137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24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5 303 6400,'-4'0'10838,"3"0"-10647,4-126 165,1 86-414,8-45 0,-11 76-6,0 0-1,-1-15 1,0 16-527,0 6-429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24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0-5 8576,'0'0'7786,"8"0"-6058,33 0-1072,1 2 0,48 9 0,-52-7-292,-26-3-197,16 2 1,-25-2-118,0-1-1,-1 0 1,1 0 0,3 0 0,1 0-390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56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310 587 7808,'0'0'2592,"-13"0"2634,-23-7-2106,3 0-2251,25 7-796,-1 1-1,0-1 0,0 1 0,0 1 0,1 0 0,-1 0 1,1 0-1,-14 7 0,16-5-75,0-1-1,0 1 1,0 0-1,1 0 1,0 1-1,0 0 1,0 0-1,0 0 1,1 0-1,0 1 1,-7 11-1,2 0-11,2 0 0,0 1-1,0-1 1,-5 30 0,5-11-11,-3 52 0,9-78 2,0 1 0,1 0 0,1-1-1,0 1 1,1-1 0,0 1 0,4 12 0,-5-18 20,1-1 1,0 0 0,0 0 0,0 0 0,0 0 0,1 0 0,0-1 0,-1 1 0,1-1-1,1 1 1,-1-1 0,0 0 0,1 0 0,0-1 0,-1 1 0,1-1 0,0 0 0,0 0 0,8 3-1,-7-4 18,0 1-1,1-1 0,-1 0 0,1 0 1,-1-1-1,0 0 0,9 0 0,-11 0 15,-1-1-1,1 1 1,-1-1-1,1 1 1,-1-1-1,1 0 1,-1 0-1,0 0 1,1 0-1,-1 0 1,0-1-1,0 1 1,0-1-1,0 1 1,0-1-1,0 0 1,0 0-1,-1 0 1,3-2-1,0-4-10,-1 1-1,1-1 0,-1 0 1,-1 0-1,1 0 0,1-17 1,3-53 19,-6 69-16,0-14-10,0 1 0,-2 0 0,0-1 0,-2 1 0,0 0-1,-8-26 1,-35-119 49,-44-156-368,76 271 303,9 26 6,-17-41 0,2 6-58,19 55-75,4 7 75,4 13-34,18 44 49,-3 2 21,22 58-68,40 68 270,28 66-1309,-85-190-167,6 15-1584,-17-30-656,-11-28 246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57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7 282 7424,'-6'-3'6406,"6"3"-6206,0 1-126,0-1-1,0 0 1,1 0-1,-1 1 0,0-1 1,0 0-1,1 0 1,-1 0-1,0 1 1,0-1-1,1 0 0,-1 0 1,0 0-1,0 0 1,1 0-1,-1 0 1,0 0-1,1 0 0,-1 1 1,0-1-1,0 0 1,1 0-1,-1 0 0,0 0 1,1-1-1,-1 1 1,0 0-1,1 0 1,107-4 2453,35-18-1077,-137 21-1406,146-34 591,-95 21-502,184-45 267,-17-1-379,-86 26-234,15-4-2342,-141 35 1426,1-1-1,0 2 0,-1-1 1,23 0-1,-18 3-2640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58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181 420 6016,'0'-1'304,"0"0"1,-1 1-1,1-1 1,-1 0-1,1 0 1,-1 0-1,1 0 1,-1 0-1,1 0 1,-1 1-1,0-1 1,0 0-1,1 1 0,-1-1 1,0 0-1,0 1 1,0-1-1,0 1 1,1-1-1,-3 0 1,-6-5 794,4 2-671,1-1 0,0 0 1,-5-6-1,6 6-133,0 0 1,-1 0 0,0 1-1,0-1 1,-1 1-1,-4-4 1,7 7-268,1 0 1,0 1-1,-1-1 0,1 0 1,0 1-1,-1 0 1,1-1-1,0 1 0,-1 0 1,1-1-1,-1 1 0,1 0 1,-1 0-1,1 0 0,-1 0 1,1 1-1,-1-1 0,1 0 1,0 1-1,-1-1 1,1 1-1,0-1 0,-1 1 1,1-1-1,0 1 0,-1 0 1,1 0-1,0 0 0,0 0 1,-1 1-1,-4 3-54,1 0 0,0 1 0,1 0 0,-1 0 0,1 0 0,0 0 0,1 1 0,0-1 0,0 1-1,0 0 1,1 0 0,0 0 0,-2 8 0,2 0 26,0 0-1,0 0 1,2 0-1,0 1 1,3 21-1,-1-18 0,1 0 0,2 0 0,0-1 0,0 0 0,2 0 0,0-1 0,1 1 0,1-1 0,20 28-1,-25-40 8,1 0-1,-1 0 0,10 7 0,-12-10 42,0-1 0,0 0 0,0 1 0,0-1-1,0 0 1,0 0 0,0 0 0,1 0 0,-1-1-1,0 1 1,1-1 0,4 1 0,-6-1-19,0 0-1,0 0 1,-1-1 0,1 1 0,0 0 0,0-1-1,0 1 1,0-1 0,0 1 0,0-1 0,-1 1-1,1-1 1,0 0 0,-1 1 0,1-1 0,0 0-1,-1 0 1,1 1 0,-1-1 0,1 0-1,-1 0 1,1 0 0,-1 0 0,1 0 0,-1 0-1,0 1 1,1-3 0,4-29 350,-4 26-334,2-24 19,-1-1 0,-2 0 0,-1 1 0,-9-58-1,-4 22-46,-23-71 0,-39-82-32,74 215 6,1 1-1,0 1 1,0-1-1,0 1 0,0 0 0,-1-1 1,1 1-1,-1 0 0,1 0 1,-3-2-1,4 4 8,0-1 0,0 1-1,0 0 1,-1 0 0,1 0-1,0 0 1,0 0 0,0 0 0,0-1-1,-1 1 1,1 0 0,0 0 0,0 0-1,0 0 1,-1 0 0,1 0 0,0 0-1,0 0 1,-1 0 0,1 0 0,0 0-1,0 0 1,0 0 0,-1 0 0,1 0-1,0 0 1,0 0 0,0 0-1,-1 0 1,1 1 0,0-1 0,0 0-1,0 0 1,-1 0 0,1 0 0,0 0-1,0 0 1,0 1 0,0-1 0,0 0-1,-1 0 1,-3 12-9,3-1 19,1 0 1,0 0 0,0 0 0,1 0 0,1-1-1,0 1 1,4 13 0,29 76-181,-16-50 241,-9-23-62,6 21-32,43 85 0,-51-120 26,0 1 0,0-2 0,1 1-1,1-1 1,0-1 0,1 1 0,0-2 0,0 0-1,2 0 1,19 13 0,-25-20 2,-1 0 0,1 0 0,-1 0 1,1-1-1,0 0 0,0 0 0,0 0 0,1-1 0,-1 0 0,11-1 1,-14 0 9,0 0 0,0 0 0,0-1 0,0 0 0,-1 0 0,1 0 0,0 0 0,0-1 0,-1 1 0,1-1 1,-1 0-1,1 0 0,-1 0 0,0 0 0,0-1 0,0 0 0,0 1 0,0-1 0,0 0 0,2-5 0,0 1 41,0-1 0,-1 1 0,-1-1-1,1 0 1,-1 0 0,-1 0-1,1-1 1,-1 1 0,-1-1 0,0 1-1,0-1 1,0 1 0,-2-12-1,-1 3-52,0 0 0,-2 0 0,0 1-1,-1 0 1,0 0 0,-9-18-1,-63-136 1,-42-52 214,117 219-232,0 0 1,0 1-1,0-1 0,0 1 1,-5-5-1,7 6 15,-1 1 0,1 0 0,0 0 0,-1 0-1,1-1 1,0 1 0,0 0 0,-1 0 0,1 0 0,0 0 0,-1 0-1,1-1 1,0 1 0,-1 0 0,1 0 0,0 0 0,-1 0 0,1 0-1,0 0 1,-1 0 0,1 0 0,0 0 0,-1 1 0,0-1 1,1 0 1,0 1 0,-1-1-1,1 1 1,0-1 0,0 1 0,-1-1-1,1 1 1,0-1 0,0 1 0,0-1-1,-1 1 1,1-1 0,0 1-1,0-1 1,0 1 0,0-1 0,0 1-1,0-1 1,0 2 0,1 6-8,0 1 1,0 0-1,0-1 1,1 1-1,4 10 1,17 38-70,-22-55 79,13 25-25,1 0 0,1-1 0,27 31 0,13 22-238,93 147-2036,-131-202 1707,-11-15-432,0 1 0,0 0 0,7 16 0,-13-25 552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08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1 235 9472,'4'-3'7328,"22"-6"-4971,99-27 309,98-8-1610,-173 38-1248,179-28-424,-118 3-3308,-84 21 844,-1-1 0,27-16-1,-14 4-577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4:59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0 131 8320,'11'-8'9779,"38"-17"-8919,-15 13-702,0 1-1,45-8 0,-39 11-2470,50-18 0,-66 16-274,-3-1-1215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29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147 110 5504,'3'-8'979,"0"0"0,-1 0 0,1 1 0,-2-1 0,1-1 0,0-12 0,-2-8 2115,0 17 2073,-1 34-4916,-2-1 0,0 0-1,-1 0 1,-2 0 0,-11 31 0,9-27-231,-35 95-148,21-47-421,-17 107 0,31-151-152,6-22 64,0-1 1,1 1 0,-1 0-1,0 10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29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 8448,'-8'-4'6609,"19"10"-2172,3 3-4118,88 51 1753,-95-57-2006,82 48-220,135 99-1,-213-141-2150,-1 1-1,0 1 1,12 16 0,-13-16-1828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1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195 10 8064,'3'-10'12037,"-12"19"-11497,-3 3-360,0 0 0,1 1 0,0 1 0,-10 16 0,-11 25-303,3 2 0,-22 61 1,49-114 18,0 0 0,1 0 1,0 1-1,0-1 1,0 0-1,0 8 0,1-12 99,0 1 0,0-1-1,0 0 1,0 0 0,0 1-1,0-1 1,0 0 0,0 0-1,0 1 1,0-1 0,0 0 0,0 0-1,0 0 1,0 1 0,0-1-1,1 0 1,-1 0 0,0 0-1,0 1 1,0-1 0,0 0-1,1 0 1,-1 0 0,0 0-1,0 1 1,0-1 0,0 0-1,1 0 1,-1 0 0,0 0-1,0 0 1,1 0 0,9-1-103,15-12 37,-19 9 73,12-6-48,1 1 0,20-7 0,-32 13 36,1 1-1,0 0 0,-1 0 0,1 1 1,0 0-1,0 1 0,0 0 1,0 0-1,8 1 0,-6 1 110,1 0 0,-1 1 1,0 0-1,0 1 0,0 0 0,-1 1 0,1 0 1,-1 0-1,0 1 0,-1 0 0,1 0 0,-1 1 1,0 0-1,10 13 0,-14-15 106,0-1-1,-1 1 1,0-1 0,0 1 0,0 0-1,0 0 1,-1 1 0,1-1 0,-2 0-1,1 1 1,0-1 0,-1 1-1,0 0 1,0-1 0,-1 1 0,0 0-1,0 7 1,-1-6-213,0 0 0,-1 0 0,1-1 0,-1 1 0,-1-1 0,1 1 0,-1-1 0,0 0 0,-1 0 0,1 0 0,-1-1 0,0 1 0,-10 8 0,6-7-463,0 0 0,-12 7 0,-3 2-2269,5 3-4136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1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8704,'5'-8'11988,"-2"5"-12286,12-8 456,0 2 1,0 0-1,1 0 0,1 2 1,19-7-1,13-6-425,-32 11-173,31-12-1482,-17 11-3327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1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1 207 9856,'5'-2'8826,"9"-16"-8507,0 1-1,1 0 1,1 1 0,0 0-1,2 2 1,-1 0 0,34-19-1,-23 17-1178,-17 9-514,0 0 0,1 1 0,0 1 0,0 0 0,15-4 1,-10 4-2371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2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15 8320,'-11'-14'10690,"14"21"-9226,37 93-14,2 2-1271,-33-82-169,2 0 0,0-1 0,15 18 0,19 18-673,6 8-4887,-35-45 452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2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3 9216,'-16'-2'7354,"7"9"-5514,6-4-1717,0 0 0,0 1 0,1-1-1,-1 1 1,1 0 0,0-1 0,0 1 0,0 0 0,1 0-1,-1 0 1,1 0 0,0 1 0,0-1 0,1 0-1,-1 0 1,1 1 0,0-1 0,0 6 0,2 8 91,0 0 0,9 34 0,-9-44-139,2 5-34,0 0 0,0-1 0,1 0 0,1 0 0,0 0 0,1-1 0,0 1 0,1-2 0,0 1 0,0-1 0,1 0 0,1-1 0,13 11 0,-15-14 45,1 1 0,0-2 1,1 1-1,0-1 1,-1 0-1,1-1 0,1 0 1,-1-1-1,1 0 0,-1-1 1,1 0-1,0 0 1,0-1-1,-1-1 0,1 0 1,16-2-1,-19 1 91,0-1 0,-1 1 0,1-2 0,9-3 0,-13 4-84,0 1 0,-1-2 0,1 1 0,-1 0 1,1-1-1,-1 1 0,0-1 0,0 0 0,0 0 0,3-4 1,-2 1-86,0 1 0,0-2 1,-1 1-1,0 0 1,0-1-1,-1 1 1,0-1-1,0 0 0,0 0 1,-1 0-1,0 0 1,0 0-1,-1 0 1,0 0-1,0 0 0,-1 0 1,1 0-1,-2 0 1,1 0-1,-1 0 1,0 0-1,0 1 0,-1-1 1,0 1-1,0-1 1,0 1-1,-1 0 1,0 0-1,0 1 0,-9-9 1,0 3-390,0 0 0,-1 1 0,-1 1-1,1 0 1,-26-10 0,7 6-1430,-60-17 0,3 12-3906,70 13 1653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4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285 769 8064,'2'-7'1423,"-1"0"0,0 0 0,0-1 0,-1 1 1,-1-14-1,1 3-272,0 17-1061,-1-1 0,1 0 1,-1 1-1,1-1 0,-1 0 0,0 1 0,0-1 0,0 1 1,0-1-1,0 1 0,0 0 0,0-1 0,0 1 0,0 0 1,-1 0-1,1 0 0,0 0 0,-1 0 0,1 0 0,-1 0 1,1 0-1,-1 1 0,1-1 0,-1 0 0,0 1 0,1-1 1,-1 1-1,0 0 0,0 0 0,1 0 0,-4 0 0,1 0-79,0 1 0,-1 0-1,1 1 1,0-1-1,0 1 1,0 0-1,0 0 1,0 0 0,-5 5-1,3-2-11,1 0-1,1 0 0,-1 1 1,1-1-1,-6 11 0,-2 4 7,1 0-1,2 1 1,0 0-1,-10 36 0,15-42-11,1 0 0,0 0 0,1 0 0,1 0-1,0 0 1,1 0 0,1 0 0,3 16 0,-4-27 3,2 1 0,-1 0 0,1-1 0,-1 0-1,1 1 1,0-1 0,1 0 0,-1 0 0,1 0 0,-1 0 0,1-1 0,1 1 0,-1-1 0,0 1 0,1-1 0,-1 0 0,1-1 0,0 1 0,0 0 0,0-1 0,1 0 0,-1 0 0,0-1 0,8 3-1,1-1 115,0-1-1,0 0 0,0 0 1,0-2-1,0 1 0,1-2 1,19-3-1,-27 4-50,0-2-1,0 1 1,0-1 0,0 0 0,0 0-1,0 0 1,-1-1 0,1 0 0,-1 0-1,0-1 1,0 1 0,0-1-1,7-7 1,-6 4-26,-1 1-1,0-1 0,0 0 1,-1-1-1,0 1 1,0-1-1,-1 0 1,0 0-1,4-14 1,-2-4-12,0-1 0,2-52 1,-8 64-130,-1-1 0,0 0 1,-1 1-1,-1-1 0,-1 1 1,0 0-1,0 0 1,-2 1-1,0-1 0,-16-24 1,-62-105-930,58 96 724,-130-234-359,131 236 657,-34-57-119,60 103 133,-2-3-16,0-1-1,-1 1 1,1-1 0,-1 1-1,0 0 1,-6-5-1,8 8 19,1 0-1,0 0 0,0 0 0,0-1 0,-1 1 0,1 0 0,0 0 0,0 0 0,0 0 0,-1 0 0,1 0 1,0 0-1,0 1 0,0-1 0,-1 0 0,1 0 0,0 0 0,0 0 0,0 0 0,-1 0 0,1 0 1,0 0-1,0 0 0,0 1 0,0-1 0,-1 0 0,1 0 0,0 0 0,0 0 0,0 0 0,0 1 0,0-1 1,-1 0-1,1 0 0,0 0 0,0 1 0,0-1 0,0 0 0,-2 14 66,2-5-31,2 35 218,4 4 40,14 55 0,-13-79-114,0 1-1,1-1 0,2 0 0,19 35 0,2-9 225,58 69-1,-42-65-294,2-3 0,1-2 0,75 55 0,-93-77-135,-21-18-214,0 0 0,0 0 0,1-1 0,25 13 0,-18-17-2321,-5-4-3290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5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4 8320,'0'-1'202,"-1"1"0,0-1 0,0 1 0,0 0 1,0-1-1,0 1 0,0 0 0,0-1 0,0 1 1,0 0-1,0 0 0,-1 0 0,1 0 0,0 0 1,0 0-1,0 0 0,0 1 0,0-1 0,0 0 1,0 0-1,0 1 0,0-1 0,0 1 0,0-1 0,0 1 1,0-1-1,1 1 0,-1 0 0,0-1 0,-1 2 1,-2 2-21,0-1 0,0 1 0,1 0 0,-1 0 0,-4 8 0,1 0 136,-8 23 0,-6 10 427,15-34-697,1 0 0,0 0 0,-7 24 0,12-34-49,0 0 1,-1-1 0,1 1-1,0 0 1,0 0-1,0 0 1,0-1 0,0 1-1,0 0 1,0 0-1,0 0 1,0 0 0,0 0-1,0-1 1,0 1-1,1 0 1,-1 0 0,0 0-1,1-1 1,-1 1-1,1 0 1,-1-1 0,1 1-1,-1 0 1,1-1-1,-1 1 1,1 0 0,-1-1-1,1 1 1,0-1-1,-1 1 1,1-1 0,0 1-1,0-1 1,-1 0-1,1 1 1,0-1 0,0 0-1,0 0 1,1 1-1,3-1 24,1 1-1,0-1 1,-1 0 0,1 0-1,6-2 1,-7 2-25,18-3 28,26-2 161,-34 5-105,9 0 496,34 4 1,-51-3-287,0 0 1,0 1 0,0 0 0,0 0-1,0 1 1,0 0 0,-1 0-1,1 0 1,6 6 0,-12-9-236,0 1 0,1 1 0,-1-1 1,0 0-1,0 0 0,0 0 0,0 1 1,0-1-1,0 0 0,0 1 1,0-1-1,-1 1 0,1-1 0,0 1 1,-1-1-1,1 1 0,-1-1 0,0 1 1,1 0-1,-1-1 0,0 1 0,0 0 1,0-1-1,0 1 0,0 0 0,-1-1 1,1 1-1,0 0 0,-1-1 0,-1 3 1,-1 4-5,-1 0 0,-1 0 0,0 0 1,-9 11-1,6-8-41,-9 11-709,-1 0 0,-25 22 0,-16 8-4401,47-41 2634,3 0-1669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08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10368,'-1'0'6748,"3"0"-5678,9 0-594,1 2 0,0 0-1,15 4 1,10 3-86,117 9 813,-92-12-960,121-1 109,-124-5-1168,-58-1 593,0 1 1,1 0-1,-1 0 1,0 0-1,0 0 1,0 0-1,0 1 1,1-1-1,-1 0 1,0 0-1,0 1 1,0-1-1,0 1 1,0-1-1,0 1 1,0-1-1,0 1 0,0 0 1,0 0-1,0-1 1,0 1-1,0 0 1,-1 0-1,1 0 1,0 0-1,0 0 1,-1 0-1,1 0 1,-1 0-1,1 0 1,-1 0-1,0 0 1,1 0-1,-1 0 1,1 2-1,3 13-3883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5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9 567 8064,'-8'10'6066,"18"-15"-1797,4-3-3933,17-6 453,-1-2-1,42-29 0,19-12-91,-66 43-561,151-87 432,-30 5-541,-114 74-17,15-8-285,2 2 1,63-26-1,35-4-4106,-121 47 2674,-19 8-494,1 0-1,0 0 1,9-3 0,-1 4-1900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6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239 637 5888,'15'-20'3232,"-12"13"-1714,0 2-914,-1 2-370,0 0-1,0 0 0,0 0 1,0 0-1,0 0 0,-1-1 1,0 1-1,1 0 0,-1-1 1,0 1-1,-1-1 0,1 1 1,0-1-1,-1 1 0,0-1 1,0 0-1,0 1 0,-1-1 1,0-5-1,0 5 32,0 0-1,0-1 1,-1 1 0,1 0-1,-1 0 1,0 0 0,-3-5-1,3 7-183,0 0-1,0 0 0,1 0 1,-1 0-1,0 1 0,-1-1 1,1 1-1,0-1 0,0 1 1,-1 0-1,1 0 0,0 0 1,-1 0-1,-4-1 0,-3 0 56,-1 0 0,1 0 0,-1 1 0,1 0 0,-1 1 0,0 1 0,-10 0 0,17 0-143,1 0 0,-1-1 0,1 1-1,-1 0 1,1 1 0,0-1 0,-1 1-1,1-1 1,0 1 0,0 0 0,0 0-1,0 0 1,0 1 0,1-1 0,-1 1-1,1-1 1,-1 1 0,1 0 0,0 0-1,0 0 1,0 0 0,1 0 0,-1 1-1,-1 5 1,0 1 3,0 1 0,1 0-1,1-1 1,0 1 0,0 0 0,1 0 0,1 0 0,0-1-1,0 1 1,1 0 0,0 0 0,1-1 0,5 14-1,-6-20-1,-1-1-1,1 0 0,0 1 0,0-1 0,0 0 0,0 0 0,1 0 1,-1 0-1,1 0 0,0-1 0,0 1 0,0-1 0,0 0 0,0 1 1,0-1-1,1-1 0,-1 1 0,0-1 0,1 1 0,0-1 0,-1 0 1,1 0-1,0 0 0,0-1 0,4 1 0,-3-1 16,0 0 1,0-1-1,0 1 0,0-1 1,1 0-1,-1-1 0,0 1 1,-1-1-1,1 0 0,0 0 1,0 0-1,-1-1 0,1 0 0,-1 0 1,0 0-1,0 0 0,5-6 1,-1 0-26,0 0 0,-1-1 0,0 0 0,-1-1 0,0 1 0,0-1 0,-2-1 0,1 1 0,-1 0 0,-1-1 0,0 0 0,-1 0 0,0 0 0,0 0 0,-2 0 0,1 0 0,-2 0 0,1-1 0,-2 1 0,0 0 0,-6-21 0,-8-10-432,-1 1 0,-3 1 0,-1 0 0,-46-63 0,46 74 194,-31-40-42,42 59 237,0 0 1,-1 0-1,-19-15 1,29 26 49,0-1 1,0 0-1,0 1 0,1-1 1,-1 1-1,0-1 1,0 1-1,0 0 0,0-1 1,0 1-1,0 0 1,0 0-1,0-1 0,-2 1 1,3 0 9,-1 0 0,1 0 0,0 1 0,-1-1 0,1 0 0,0 0 0,-1 0 0,1 1 0,0-1 0,-1 0 0,1 0 0,0 1 0,0-1 0,-1 0 0,1 0 0,0 1 0,0-1 0,-1 0 0,1 1 0,0-1 0,0 0 0,0 1 0,0-1 0,0 0 0,-1 1 0,1 0 0,0 1 53,0 1 0,0 0-1,0 0 1,0 0 0,0 0 0,0-1 0,1 1 0,0 0 0,1 5 0,6 10 139,0-1 1,1 0-1,1 0 0,0-1 0,1 0 0,1-1 0,26 27 1,114 89 708,-112-99-673,1 0-237,56 35 0,-86-60-610,0 0 0,11 11 0,4 7-4482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7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215 515 8448,'9'-7'4070,"-8"5"-3489,0 1 1,0 0-1,0-1 0,0 1 1,-1-1-1,1 1 1,0-3-1,0 2-355,-1-1-1,1 1 1,-1-1-1,0 1 0,0 0 1,0-1-1,0 1 1,-1-1-1,0-1 1,-1-6-395,-1 1 0,-1 0-1,0 0 1,-5-8 0,7 12 572,-87-183-1230,67 143 531,-29-52 123,46 89 150,-33-59-93,36 63 192,4 8-51,6 15 125,34 102 709,-35-105-823,0 0 0,2-1 1,-1 0-1,2 0 1,15 18-1,6 1-336,2-1 0,1-2 0,47 34 0,-45-35-3230,-28-24 234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7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1 192 8704,'0'0'241,"1"1"1,-1-1-1,1 0 1,-1 0-1,1 0 1,0 1-1,-1-1 1,1 0-1,-1 0 1,1 0-1,0 0 1,-1 0-1,1 0 1,-1 0-1,1 0 0,-1-1 1,1 1-1,0 0 1,-1 0-1,1 0 1,-1-1-1,1 1 1,-1 0-1,2-1 1,16-11 2203,-10 7-1600,3-2-444,1-1-1,-2-1 0,1 0 0,15-18 0,-11 13-336,18-17-1,-24 25-115,59-45-4370,-47 40 1921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8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45 7808,'-4'0'7200,"8"0"-6464,0 0-64,0 0-353,0 0-63,5-4 64,-3-1-192,7-1-64,-5-1-480,4-1-192,1 1-895,-1 0-385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8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0 151 9216,'13'-14'4192,"3"-14"-3232,-16 23-96,13-6-480,-5 1-128,12-4-256,-3-1 0,10 1 0,-6 3-864,7 0-288,-3 3-1696,-1 1-1984,-3 4 1280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9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13 210 8832,'-7'10'3833,"6"-8"-3003,0 0-1,1 0 1,-1 0-1,0 0 1,0 3-1,18-13 979,-2-7-1148,-1 0-1,-1-1 0,15-22 1,11-14-1298,-15 25-3690,29-25 0,-40 41 462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9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29 7808,'0'-28'9450,"0"35"-8426,-1 29 109,0-20-1008,1 0 0,0 0 0,2 0 0,-1 0 0,7 24 0,-6-31-82,1-1-1,1 1 1,-1-1 0,1 0 0,1 0-1,9 14 1,-11-19-6,0 0-1,0 0 0,0 0 1,0-1-1,0 1 1,1-1-1,-1 0 0,1 1 1,-1-2-1,1 1 1,0 0-1,0-1 0,0 0 1,0 0-1,0 0 1,0 0-1,6 0 0,6 0-169,0-1-1,-1-1 0,0-1 0,1 0 0,-1-1 0,0 0 0,0-1 0,0-1 1,18-8-1,7-1-5173,-31 10 1137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39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7936,'-2'-1'6711,"6"14"-4114,6 15-1671,5 7-235,20 55 511,5 16-770,43 94-592,-65-158-117,-8-21-980,0-1 0,24 33 1,-32-51 937,-1 1 0,1-1 0,0 0 0,0 0 1,0 0-1,0 0 0,0-1 0,5 4 1,-6-5 44,-1 1 0,1-1 0,0 0 0,0 1 0,0-1 0,0 0 1,0 0-1,0 0 0,0 0 0,0 1 0,0-1 0,0 0 1,0-1-1,0 1 0,0 0 0,0 0 0,0 0 0,0-1 0,0 1 1,0 0-1,0-1 0,0 1 0,0-1 0,0 1 0,0-2 0,8-5-3400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40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35 8064,'-25'-6'6806,"23"6"-6384,-1 0-1,1 0 1,-1 0 0,0 0 0,1 0-1,-4 1 1,4 0-352,-1-1 0,1 1 0,0 0 0,-1 0 0,1 1 0,0-1 0,0 1 0,0-1 1,0 1-1,0-1 0,0 1 0,1 0 0,-1 0 0,0 0 0,1 0 0,-3 4 0,-1 3 49,0 0 0,0 1 1,1 0-1,1 0 0,0 0 0,0 0 1,0 0-1,2 0 0,-2 19 1,2-21-44,2 0 0,-1 1 1,1-1-1,0 0 0,0 0 1,1 0-1,0 0 0,1 0 0,0 0 1,0-1-1,1 1 0,0-1 1,6 9-1,-2-5-29,1 0 0,0-1-1,1-1 1,0 0 0,0 0 0,1-1 0,0 0-1,0 0 1,15 5 0,-15-8-24,0 0 1,0-1-1,0 0 0,0-1 1,1-1-1,-1 0 1,1 0-1,0-1 1,0 0-1,19-2 0,-15-1 82,0 0 0,0-1 1,0 0-1,0-2 0,-1 1 0,0-2 0,0 0 0,0-1 0,25-16 0,-37 21-54,0 0 0,-1-1 0,1 1-1,-1 0 1,0-1 0,0 1 0,0-1 0,0 0 0,0 1 0,0-1 0,-1 0 0,1 0-1,-1-1 1,1-3 0,-1 2-5,0 1-1,-1-1 1,0 1-1,1 0 1,-2-1-1,1 1 1,0-1-1,-1 1 1,-2-8-1,-2-2-54,0 1-1,-1 0 1,0 1-1,-1 0 1,-1 0-1,-10-13 1,7 10-155,0 1 1,-1 1-1,-1-1 1,0 2-1,-1 0 1,0 0-1,-1 2 1,-19-12-1,19 15-138,0 0 0,-27-8 0,35 13-15,0 1 1,-1-1-1,1 1 1,-1 0-1,1 1 1,-1 0-1,0 0 1,-9 2-1,16-2 190,0 0 0,0 0-1,0 0 1,0 0 0,0 1-1,1-1 1,-1 0 0,0 1 0,0-1-1,0 1 1,0-1 0,0 1-1,0-1 1,1 1 0,-1 0-1,0-1 1,0 1 0,1 0-1,-1 0 1,0-1 0,1 1-1,-1 0 1,0 2 0,1-2-91,0 0 1,0 0-1,0 0 0,0 0 1,0 0-1,0 0 1,0 0-1,0 1 0,1-1 1,-1 0-1,0 0 0,1 0 1,-1 0-1,0 0 1,1 0-1,0 0 0,-1 0 1,1-1-1,1 3 1,7 8-3351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09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10368,'8'0'1041,"-1"-1"1,0 0 0,0 0 0,0 0-1,0-1 1,0 0 0,0 0 0,8-5-1,5-1-688,0 1 0,0 1-1,26-5 1,67-7-303,-48 9-103,47-5-1361,59-12-5758,-128 19 3439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5:40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7 8448,'-4'-6'4469,"3"5"-4330,-11 2 2558,-12 9-733,18-6-1812,-1 0 0,1 0 0,0 1 0,1 0 0,-1 0 0,1 1 0,0 0 0,0-1 0,1 2 0,0-1 0,0 0 0,0 1 0,-5 12 0,3-3-27,0-1 0,2 1 1,-1 0-1,2 1 0,0-1 1,-1 23-1,4-29-64,0-1-1,1 0 1,0 0 0,0 0 0,1 0 0,0 0-1,0 0 1,1 0 0,0-1 0,1 1-1,0-1 1,0 0 0,7 9 0,-4-8-20,-1-2 0,2 1 0,-1-1 1,1 0-1,0 0 0,0-1 0,1 0 1,-1-1-1,2 1 0,-1-2 0,0 0 1,1 0-1,0 0 0,0-1 0,0-1 1,0 0-1,16 2 0,-17-3 34,-1-1-1,1 0 1,-1-1 0,1 0-1,-1 0 1,1 0 0,-1-1-1,0-1 1,0 1-1,0-1 1,0 0 0,0-1-1,-1 0 1,1-1-1,-1 1 1,0-1 0,-1 0-1,1-1 1,-1 0-1,0 0 1,9-11 0,-5 2 92,-1 1 1,0-1-1,-1-1 0,8-22 1,-14 33-113,0 0 1,0-1-1,-1 1 0,0 0 0,0-1 1,-1 1-1,1-1 0,-1 1 1,0 0-1,-1-1 0,1 1 0,-1-1 1,0 1-1,-1 0 0,1-1 1,-1 1-1,0 0 0,-5-8 1,1 3-48,0 1 1,-1 1-1,-1-1 1,0 1-1,0 1 1,0 0-1,-1 0 1,0 0-1,-14-7 1,9 6-218,-1 2-1,1-1 1,-1 2 0,-1 0-1,-16-3 1,-77-8-4882,83 13 1726,5 3-1621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6:41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460 1 7552,'-7'3'12329,"-1"1"-11686,1 0 0,0 0 0,-9 6 0,10-4-491,0 0 0,1 0-1,0 1 1,0 0 0,1-1 0,-1 1 0,-4 13 0,-18 56 230,14-35-118,-135 347 787,-12-47-1238,158-337 22,-10 18-1075,12-22 1196,0 1 1,0-1-1,0 0 1,0 0 0,0 0-1,-1 0 1,1 1-1,0-1 1,0 0 0,0 0-1,0 0 1,0 0-1,-1 0 1,1 0 0,0 1-1,0-1 1,0 0-1,0 0 1,-1 0-1,1 0 1,0 0 0,0 0-1,0 0 1,0 0-1,-1 0 1,1 0 0,0 0-1,0 0 1,0 0-1,-1 0 1,-1-11-2017,2-42-4025,0 36 1947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6:41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 9088,'-6'-3'9039,"9"10"-8025,11 12-266,27 26 1,-12-14-209,326 333 3343,-248-260-2910,-62-58-565,-28-30-292,-7-7-17,17 22 1,-21-24 244,-4-4-1296,-6-41-14291,5 15 10961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6:42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31 8320,'-14'-7'9066,"33"-2"-8330,-7 5-483,0 1-1,0 0 1,0 1-1,0 1 1,1 0-1,-1 0 1,0 1-1,19 2 1,-25-1-114,-1 0-1,1 0 1,-1 0-1,0 1 1,1 0 0,-1 0-1,0 0 1,0 1 0,0-1-1,-1 1 1,1 1-1,0-1 1,-1 0 0,0 1-1,0 0 1,0 0 0,0 0-1,-1 1 1,0-1-1,0 1 1,3 5 0,3 10 191,-2 0 1,0 1-1,-1 0 1,5 29-1,4 90 391,-6-50-364,-7-64-274,0-3-24,6 24 0,-7-42-55,1 1 0,-1-1 0,1 1 0,0-1 0,1 0 0,-1 0 0,1 0-1,0 0 1,6 7 0,-7-10-6,0 0 0,0-1 0,0 1 0,0-1 0,0 1 0,0-1 0,0 0 0,1 0 0,-1 0 0,0 0 0,1 0 0,-1-1-1,1 1 1,-1-1 0,1 1 0,-1-1 0,1 0 0,-1 0 0,4 0 0,5-2 39,-1 1 0,1-2-1,14-4 1,-17 4-428,1 0-1,-1 1 1,1 0 0,12 0 0,-13 2-1130,0 0 0,0 1 0,0 0 0,0 1 0,10 2 1,3 4-3200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6:43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13 8320,'-2'-10'5382,"1"8"-5023,1 3-98,-1-1 1,1 1 0,0 0 0,0-1 0,-1 1-1,1 0 1,0-1 0,0 1 0,0 0-1,0-1 1,0 1 0,0 0 0,0 0-1,0-1 1,0 1 0,0 0 0,0-1-1,1 2 1,9 83 283,3-1 1,4 0-1,37 109 0,22 41-717,-68-210-8,-6-15-1354,-7-18-2117,0-2 1194,0-1-850,4 0-207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6:43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0 321 8704,'0'1'3453,"6"3"-2757,-2-3-328,0 0 1,0 0-1,0-1 0,0 1 1,0-1-1,0 0 0,0 0 1,0 0-1,0 0 0,-1-1 1,1 1-1,5-3 0,3 0 233,-1-1 1,20-9-1,25-15 192,67-31 270,15 0-714,164-68-2506,-283 120 619,0 0 0,35-6 1,-3 7-2879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6:50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376 191 5888,'2'-4'637,"-1"-1"-1,1 0 1,-1 1 0,0-1 0,0 0-1,0 0 1,-1 0 0,1 0 0,-1 0-1,-1-8 1,1-1 305,-1 12-724,1-1 0,0 1 0,-1 0 0,1-1 0,-1 1 0,0-1 0,0 1 0,0 0 0,0 0 0,0-1 0,0 1 0,-1 0 0,1 0 0,-1 0 0,1 1 0,-1-1 0,0 0 0,-3-2 0,-4-3 449,0 1 1,-20-9 0,14 7-376,9 5-237,-1-2 99,0 1 1,0 0-1,0 0 1,-1 1 0,1 0-1,-1 1 1,0 0-1,0 0 1,0 0-1,-13 0 1,14 2-101,0 0 0,0 0 0,-1 1 0,1 0 0,0 0 0,0 1-1,0 0 1,1 0 0,-1 1 0,0 0 0,1 0 0,0 0 0,0 1 0,0 0 0,0 0 0,0 1 0,-5 5 0,4-3-41,1 0 1,0 0-1,0 1 1,0 0-1,1 0 1,0 0-1,0 1 1,1 0-1,0-1 1,1 2-1,0-1 1,0 0-1,1 1 1,-1 10-1,0 17-11,2 0-1,1 1 1,2-1-1,1 0 0,11 48 1,-1-29 64,3 0 1,39 93-1,-32-89 33,-12-29-12,19 37 1,-25-60-68,-1 0 0,1 0 0,1 0 0,-1-1 0,1 1 0,1-1 0,0-1 0,14 12 0,-16-15-9,1 0 0,0 0 0,0 0 0,0-1 1,0 0-1,0-1 0,0 1 0,0-1 0,1 0 1,-1-1-1,0 1 0,1-1 0,-1-1 0,0 1 1,8-2-1,11-3 32,-1-1 1,34-13-1,-32 10 38,0-2-1,-1 0 1,0-2 0,0-1 0,-1 0-1,28-25 1,-47 34-49,0 0 0,-1 0-1,1 0 1,-1-1 0,-1 0-1,1 0 1,-1 0 0,0 0-1,-1 0 1,1-1 0,-1 1 0,2-12-1,-3 14-7,-1 1 0,0-1 0,1 1 0,-1-1 0,-1 1 0,1-1 1,0 1-1,-1-1 0,0 1 0,0-1 0,-2-4 0,2 6-5,0-1-1,-1 1 1,1 0 0,-1 0 0,1 0 0,-1 0 0,0 0 0,0 0 0,0 1-1,0-1 1,0 1 0,0-1 0,-1 1 0,1 0 0,0 0 0,-1 0-1,-2-1 1,-1 0-32,0 0 0,-1 1 1,1 0-1,0 0 0,-1 1 0,1-1 0,0 1 0,-1 1 0,-11 1 0,8 1-3,1-1-1,-1 1 1,1 1-1,0 0 0,-16 9 1,7-1-101,0 2 1,0 0-1,1 0 1,-28 33 0,40-42-24,-2 3-358,-1 1 0,1-1 0,0 1 0,1 1-1,0-1 1,-7 17 0,13-26 400,0 1 1,-1-1-1,1 1 0,0-1 0,0 1 1,0-1-1,0 1 0,0 0 0,0-1 1,0 1-1,0-1 0,0 1 0,0-1 1,0 1-1,0 0 0,0-1 0,0 1 1,1 0-1,-1 0-124,0-1 111,1 0-1,-1 0 1,0 1 0,1-1 0,-1 0 0,0 0 0,1 0 0,-1 0 0,0 0 0,1 0 0,-1 0-1,0 0 1,1 0 0,-1 1 0,0-1 0,1-1 0,-1 1 0,0 0 0,1 0 0,-1 0-1,1 0 1,23-10-4042,3-5 1012,7-4-235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6:51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27 8448,'-7'5'596,"-14"10"7887,32-16-7627,49-15 253,-38 9-756,24-4-1,35 1 554,-73 9-691,1 1-1,-1 0 1,1 1 0,-1 0-1,1 0 1,-1 1 0,12 3 0,-16-3-102,-1 0 0,0 0 1,1 0-1,-1 1 1,0-1-1,0 1 0,0-1 1,0 1-1,-1 0 1,1 0-1,-1 0 0,1 1 1,-1-1-1,0 1 1,-1-1-1,1 1 0,-1-1 1,2 7-1,1 4 12,-1-1 0,-1 1 0,0-1-1,0 16 1,-1 108 256,-2-71-347,9 90-1,-7-150-37,1 0-1,-1 0 0,1 0 1,0 0-1,0-1 1,0 1-1,1 0 1,0-1-1,0 1 0,1-1 1,-1 0-1,1 0 1,5 4-1,-7-8 7,-1 0 0,1 0 0,0 0 0,0 0-1,0 0 1,0-1 0,1 1 0,-1-1 0,0 0 0,0 1 0,0-1-1,4 0 1,27-3 6,19-11-2937,-1 1-4637,-30 9 2830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6:51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9472,'-1'2'8960,"25"-1"-6582,119-4-469,-3 3-1707,-80 0-9593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6:52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0 151 9984,'7'4'6915,"-6"-4"-6796,11-9 1078,-8 6-581,35-25 343,45-24 0,-65 43-997,0 0 0,0 1 0,1 0 1,0 2-1,22-4 0,-11 5-1283,39-2-1,-1 8-4125,-38 2 1591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09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18 321 7808,'-4'-4'1037,"2"3"-768,1-1 0,0 1 0,0 0 0,0 0 0,0 0 0,0-1-1,0 1 1,0 0 0,0-1 0,0 1 0,0-1 0,0-2 1509,1-4 430,1 0-1990,0 0-1,0-1 0,1 1 1,0 0-1,0 0 1,1 1-1,0-1 0,0 0 1,1 1-1,0 0 0,0 0 1,1 0-1,0 0 1,0 1-1,0 0 0,1 0 1,7-6-1,4-2-36,0 1 0,0 1-1,1 0 1,1 1 0,25-10-1,-4 4 82,1 2-1,56-13 0,-86 25-143,-1 1 0,1 1-1,0 0 1,0 0 0,0 1 0,18 2-1,-22-1-13,-1 0-1,0 0 1,0 1 0,1 0-1,-1 1 1,0-1-1,-1 1 1,1 0 0,0 1-1,-1-1 1,0 1-1,7 7 1,0 1 33,-1 1 0,0 0 0,-1 1 0,0 0 0,-2 0 0,1 1 0,-2 0 0,0 1 0,-1-1 0,7 28 0,-5-10 84,-2 0 0,-2 1 1,-1 0-1,-2 47 0,-43 392 9,31-383-209,2-16-170,1 142-1,8-208 149,1 0 1,0 0-1,0 0 0,1 0 0,0 0 0,1 0 1,0 0-1,0-1 0,7 13 0,-7-16-4,0 0-1,0 0 1,0 0-1,1 0 1,-1-1-1,1 0 1,0 1-1,0-1 1,0-1-1,1 1 1,-1-1-1,1 1 1,-1-1-1,1-1 1,0 1-1,9 2 1,4-2 112,0 1 0,0-2 0,1-1 0,-1 0 0,0-1 0,0-1 0,27-6 0,126-43 583,-65 16-588,-70 25-97,92-23-69,-109 30-354,28-7-3730,-42 8 3116,0 1 0,0-2 0,0 1 1,-1 0-1,1-1 0,-1 0 0,6-5 0,6-6-2994,-6 2-150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6:53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319 0 9472,'-26'4'7945,"1"7"-4918,10-1-3060,-17 12 0,15-10 758,-40 26-521,21-15-79,-45 39 0,78-60-153,-1 1-1,2 0 1,-1 0 0,0 0 0,1 0 0,-1 1 0,1-1 0,-3 7 0,4-8 34,1-1 0,-1 0 1,1 0-1,0 1 1,0-1-1,0 0 1,0 1-1,0-1 1,0 0-1,0 1 0,0-1 1,1 0-1,-1 1 1,0-1-1,1 0 1,-1 0-1,1 1 1,-1-1-1,1 0 0,0 0 1,-1 0-1,1 0 1,0 0-1,0 0 1,0 0-1,0 0 1,0 0-1,0 0 0,0 0 1,2 1-1,8 4-17,0-1-1,0 0 0,0 0 0,1-1 1,0-1-1,14 3 0,-6-1 68,177 51-152,-184-52 128,0 1 1,-1 1-1,0 0 1,0 0 0,-1 1-1,0 1 1,20 16-1,-25-19 117,-1 0 1,0 0-1,-1 0 0,1 1 0,-1-1 0,0 1 0,-1 0 0,1 0 0,-1 1 0,0-1 0,-1 1 0,1-1 0,-1 1 0,-1 0 0,1 0 0,0 13 0,-3-14-7,1 0-1,-1 0 0,-1 0 0,1 0 1,-1 0-1,0-1 0,0 1 1,-1-1-1,1 1 0,-8 9 1,-2 2 56,-25 27 1,27-34-329,-1 0 0,0 0 0,0-1 0,-1-1 1,0 0-1,-1 0 0,0-1 0,0-1 0,0 0 0,-27 7 0,32-11-395,1-1 1,-1 0 0,1-1-1,-1 0 1,-12-1-1,19 1 404,0 0-1,1 0 1,-1 0 0,0 0-1,0 0 1,0-1-1,1 1 1,-1 0-1,0 0 1,0-1 0,1 1-1,-1-1 1,0 1-1,1-1 1,-1 1-1,0-1 1,1 1 0,-1-1-1,1 0 1,-1 1-1,1-1 1,-1 0-1,1 1 1,-1-1 0,1 0-1,0 0 1,-1 1-1,1-1 1,0 0-1,0 0 1,0 0 0,0 1-1,-1-3 1,1-1-486,1 0 1,-1 0 0,0 1-1,1-1 1,0 0 0,2-5-1,5-14-3323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6:54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16 119 7552,'-15'2'9134,"18"-9"-7623,1 2-1194,1 0 0,-1 1 1,1-1-1,0 1 0,1 0 1,-1 0-1,10-5 0,43-17 446,-32 16-279,0 1 1,0 1-1,1 1 0,55-6 0,-79 13-361,0 0-1,0 0 1,-1 0-1,1 0 1,0 0 0,0 1-1,0 0 1,0-1-1,-1 1 1,1 0-1,0 0 1,4 3-1,-6-3-80,0 0-1,1 0 0,-1 0 0,0 0 0,0 0 1,0 1-1,0-1 0,0 0 0,0 1 1,0-1-1,-1 1 0,1-1 0,0 1 1,-1-1-1,1 1 0,-1 0 0,0-1 1,1 1-1,-1-1 0,0 1 0,0 0 1,0-1-1,0 1 0,-1 2 0,-3 25 175,-17 56 0,-1 3-189,21-84-24,-13 107-128,13-100 113,1 1 0,0-1 0,1 0-1,0 0 1,1 1 0,0-1 0,8 21 0,-9-30 12,0 0-1,0 0 0,0 1 1,0-1-1,0 0 1,1 0-1,-1 0 0,1 0 1,-1 0-1,1-1 0,0 1 1,0 0-1,0-1 1,0 1-1,0-1 0,0 0 1,0 0-1,0 0 1,0 0-1,1 0 0,-1 0 1,0 0-1,1-1 0,-1 1 1,1-1-1,-1 0 1,1 1-1,2-2 0,3 1 5,-1-2 0,0 1 0,1-1-1,-1 0 1,0 0 0,0-1 0,0 0-1,7-5 1,-2 2-139,0 0 0,1 1 0,20-6 1,-24 9-1369,0 1 1,0-1-1,15 1 1,-18 1-1135,0-1 1,0 1-1,1-1 0,7-2 0,5-4-1965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19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13 5888,'-5'-11'4480,"4"11"-4301,1 0 1,0 0-1,-1-1 0,1 1 0,0 0 1,-1 0-1,1 0 0,-1 0 0,1 0 0,0 0 1,-1 0-1,1 0 0,-1 0 0,1 0 0,0 0 1,-1 1-1,0-1 0,-2 0 1080,3 2-1051,1 5-127,-1 1 1,1-1-1,1 1 1,-1-1-1,3 7 1,0 4-6,41 170 452,37 254 299,-72-367-369,-2 1 1,1 137 0,-8-191-509,-1-17-1123,-1-19-553,-6-88-4696,7 63 3324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0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7296,'-1'0'93,"1"0"1,0 0-1,0 0 0,-1 0 1,1 0-1,0 0 1,0 0-1,-1 0 0,1 0 1,0 0-1,0 0 0,-1 0 1,1 0-1,0 0 1,0 1-1,0-1 0,-1 0 1,1 0-1,0 0 1,0 0-1,-1 2 467,0-2-466,1 0-1,0 1 1,0-1-1,0 0 0,0 0 1,0 1-1,0-1 1,-1 0-1,1 1 0,0-1 1,0 0-1,0 1 0,0-1 1,0 1-1,0-1 1,0 0-1,0 1 0,0-1 1,0 0-1,0 1 1,0-1-1,0 0 0,0 1 1,1-1-1,-1 0 1,0 1-1,0-1 0,0 0 1,1 2 560,-1-2-561,0 1 0,1-1 1,12 19 1310,-7-14-1207,-1-1 0,1 0 1,0 0-1,0-1 1,1 0-1,-1 0 1,0-1-1,11 2 0,5-2 198,27-1 0,-29-1-204,51-7 374,-19 0-192,-11 1-143,18 0-193,-32 2-1536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0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7552,'0'1'284,"0"0"0,0 0 0,0 0 0,0 0 0,0 0 0,0 0 0,0 0 0,0 0 0,1 0 0,-1 0 0,0 0 0,0 0 0,1 0 0,-1 0-1,0 0 1,1 0 0,1 3 1136,-1-3-1136,0 0-203,0-1 0,0 0-1,0 1 1,-1-1-1,1 0 1,0 0-1,0 0 1,0 0 0,-1 0-1,1-1 1,0 1-1,0 0 1,0 0-1,-1-1 1,1 1 0,0-1-1,0 1 1,-1-1-1,1 1 1,1-2 0,9-6 14,0 1 0,1 1 0,-1 0 0,1 1 0,15-3 0,-13 4-1261,0 2 0,17 0 0,-8 2-2434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1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7680,'-7'2'8452,"6"-2"-8301,1 1 0,0-1 0,0 1-1,2 30 10,0-1 0,2 0-1,7 38 1,-2-11-324,-6-29-836,2 30 0,-10-125-5704,2 34 3638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1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13 113 6784,'-12'-9'4512,"12"4"-4416,4-5-96,0-4 64,3-1-32,1 0-288,4 0-96,0 0-736,0 6-256,3 3-1344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2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65 151 6656,'1'1'292,"0"0"1,0 0-1,0 0 1,-1 0-1,1 0 1,0 0-1,-1 1 0,1-1 1,-1 0-1,1 0 1,-1 1-1,1-1 1,-1 1-1,1-1 1,-1 0-1,0 1 1,0-1-1,1 1 1,-1-1-1,0 1 0,0-1 1,0 1-1,0-1 1,0 1-1,-1 2 1,0-1 14,0 0 1,0 1-1,0-1 1,0 0-1,0 0 1,-1-1-1,1 1 1,-1 0-1,0-1 1,-2 5-1,2-5-239,-1 2 314,0 0 1,0-1 0,0 1-1,-8 5 1,11-9-360,-1 1-1,1-1 1,-1 0-1,1 1 1,-1-1-1,0 0 1,1 1 0,-1-1-1,0 0 1,1 0-1,-1 0 1,1 0 0,-1 0-1,0 0 1,1 0-1,-1 0 1,0-1-1,1 1 1,-1 0 0,1 0-1,-1-1 1,1 1-1,-1 0 1,0-1-1,1 1 1,-1-1 0,1 1-1,-1-1 1,1 0-1,-1 1 1,1-1-1,0 1 1,-1-1 0,1 0-1,0 0 1,-1 1-1,1-1 1,0 0 0,-1 0-1,1-1 1,-2-6-26,-1 0-1,2 0 1,-1 0 0,1 0 0,0 0 0,0 0-1,0-1 1,1 1 0,0-1 0,1-12 0,0 16 8,-1-1-1,1 1 1,0 0 0,1 0 0,-1-1 0,1 1 0,-1 0 0,1 1 0,0-1 0,1 0 0,-1 1 0,0 0-1,1 0 1,0 0 0,-1 0 0,1 0 0,4-3 0,0 1 15,1-1 0,-1 2 1,1 0-1,0 0 0,0 1 0,1 0 1,-1 1-1,1 0 0,-1 1 0,1 0 0,0 1 1,-1 1-1,1 0 0,0 0 0,14 4 0,-15-2-97,0 1 0,0 0-1,0 0 1,0 1 0,0 0-1,-1 1 1,1 1-1,-1-1 1,0 2 0,0-1-1,-1 1 1,1 1 0,-1 0-1,0 0 1,-1 1-1,8 14 1,-1 3-684,-7-14-203,0-1-1,0 0 0,1 0 1,8 12-1,-13-22 700,0 0-1,-1 0 0,1-1 1,-1 1-1,1 0 0,0-1 1,-1 1-1,1-1 1,0 1-1,0-1 0,-1 1 1,1-1-1,0 0 0,0 0 1,-1 1-1,1-1 1,0 0-1,0 0 0,0 0 1,-1 0-1,1 0 0,0-1 1,0 1-1,0 0 1,-1 0-1,1-1 0,0 1 1,0 0-1,-1-1 0,2 0 1,6-3-3127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2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294 919 5504,'-4'5'6826,"2"-3"-6686,-1 0 0,1 0 0,-1 0-1,1 0 1,0 1 0,0-1 0,-1 1 0,1 0-1,0 0 1,1 0 0,-1 0 0,0 0 0,1 1-1,-1-1 1,1 1 0,-2 5 0,0 4 23,0 1 0,0 0-1,-1 19 1,2-13 52,-1 6-149,2-1 0,0 1 1,1 0-1,1-1 0,1 1 1,7 45-1,-8-66-70,0-1-1,0 1 1,0-1 0,0 0 0,0 0 0,0 0 0,1 0-1,0 0 1,2 6 0,-3-9 5,0 0 1,0 0-1,0 0 0,0 1 1,0-1-1,0-1 0,0 1 0,0 0 1,0 0-1,0 0 0,0-1 1,0 1-1,0-1 0,1 1 1,-1-1-1,0 0 0,0 1 0,0-1 1,1 0-1,-1 0 0,0 0 1,0-1-1,0 1 0,1 0 1,-1-1-1,0 1 0,2-2 1,3-2 91,1 0 1,-1-1 0,0 0 0,0-1 0,-1 0 0,1 0 0,-1-1 0,6-7 0,-4 2 33,0-1-1,0 0 0,0 0 0,6-20 1,-11 27-78,0 0 1,0 0-1,-1-1 0,0 1 1,0-1-1,0 1 0,0-1 1,-1 0-1,0 1 1,0-8-1,-2-8 122,-5-37 1,5 44-141,-10-59 21,-3 1 1,-2 1-1,-3 1 0,-43-117 0,32 104-77,6 14-114,-39-83-1,51 126 109,-102-185 68,115 210-42,-1 1 0,1 0-1,-1 0 1,0 0 0,1 0 0,-1 0 0,0 1 0,0-1 0,1 0 0,-1 0 0,0 1-1,0-1 1,0 0 0,0 1 0,-1-1 0,1 1 1,1 0-1,0 0 1,-1 1-1,1-1 1,0 0 0,0 0-1,-1 1 1,1-1-1,0 0 1,0 0-1,-1 1 1,1-1 0,0 0-1,0 1 1,0-1-1,0 1 1,-1-1 0,1 0-1,0 1 1,0-1-1,0 1 1,0-1-1,0 0 1,0 1 0,0-1-1,0 1 1,0-1-1,0 1 1,0-1 0,0 1-1,0 5-23,0 1-1,0-1 1,1 1-1,-1-1 1,2 7-1,5 15-20,0-1 0,18 47 0,2 4-54,-2 8 118,69 210 36,-79-260-109,0 0 0,2-2 0,0 0-1,2-2 1,39 53 0,76 74-1336,-41-61-2764,-68-74 756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3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0 5376,'0'5'8069,"-2"121"-5047,0-39-2344,-15 115 0,-12-21-571,25-155-694,-8 31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10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 8064,'-8'-3'9100,"8"3"-8914,-6 14 1768,-1 19-1936,6-31 22,0 12 247,-1 0 0,2 14 0,15 437 1906,-4-356-1738,4-1 0,38 138 0,-28-168-374,3-2 0,4-1 0,2-1 0,59 91 0,-67-123-76,37 43 1,-45-63-29,2-1 0,0-1 1,29 23-1,-27-28-170,0-1 0,1-1 0,1-1 0,47 17 0,-60-26-694,1 0 0,0 0 0,0-1 0,0-1 0,0 0 1,24-1-1,-2-4-4078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3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 8704,'-5'-5'6016,"7"14"-4542,10 18-1295,9 13 29,2-1 0,37 51 0,-33-55-232,1-2 1,42 39-1,67 43-1937,-49-56-3831,-71-48 2891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4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7808,'3'-6'2880,"1"12"-2240,4 8 416,-4 1-32,4 9-416,4 10-96,-2 1-224,6 4-128,-4 5-64,3 5-96,-3-5 32,0 4-128,-1 2 0,1-7-384,0-2-160,-4-8-640,0-3-256,0-11-1856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4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16 195 8064,'-16'-9'6192,"17"11"-6111,-1 0 1,0 0-1,1 0 1,0 0-1,-1-1 1,1 1 0,0 0-1,0 0 1,1 2-1,3 7 53,16 44 85,70 159 690,-78-189-814,0 0 0,1-1-1,1-1 1,1-1-1,33 37 1,-46-56-86,-1 0-1,1-1 1,0 0 0,0 0 0,0 0 0,0 0-1,0 0 1,0-1 0,0 0 0,1 0 0,5 1 0,-8-2-13,1-1 1,-1 1-1,1 0 1,-1-1 0,1 1-1,-1-1 1,0 0-1,1 1 1,-1-1 0,0 0-1,1 0 1,-1-1-1,0 1 1,0 0 0,0 0-1,1-1 1,-1 1-1,0-1 1,0 0 0,-1 1-1,1-1 1,0 0-1,0 0 1,-1 1 0,1-1-1,0 0 1,0-4-1,1-2 50,8-26 25,-9 33-72,-1 0 1,1 0 0,-1 0 0,1 0 0,0 0-1,-1-1 1,1 2 0,0-1 0,0 0 0,-1 0 0,1 0-1,0 0 1,0 1 0,0-1 0,0 0 0,0 1-1,0-1 1,-1 1 0,1 0 0,0-1 0,2 1-1,5 0 11,-2 0 3,-1 0 0,1 0 1,8-3-1,-12 2 5,0 0 0,0 0 0,0 0 0,1 0-1,-1-1 1,0 0 0,0 1 0,0-1 0,0 0 0,-1 0 0,3-4 0,2-3 195,-1 0 1,0 0 0,0-1 0,-1 0-1,0 0 1,0-1 0,-1 1-1,5-22 1,-5 18 74,-1-1 1,0 0-1,0 0 0,-1 0 0,0 0 1,-1-20-1,-1 23-196,-1 0 1,1 0-1,-1 1 0,-1-1 1,0 1-1,0-1 1,0 1-1,-1 0 0,0 1 1,-10-20-1,5 15-565,0 0-1,0 1 1,-1 0 0,0 1-1,-22-21 1,29 32-50,0-1 0,1 0 0,-1 0-1,1 0 1,-1-1 0,-2-4 0,5 7 223,-1 0 0,1-1 0,-1 1 0,1 0 0,-1-1 1,1 1-1,-1 0 0,1-1 0,0 1 0,0-1 0,-1 1 0,1-1 0,0 1 0,0-1 1,0 1-1,0-1 0,0 1 0,1-1 0,-1 1 0,0-1 0,0 1 0,1-3 0,6-19-3150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5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30 8064,'-4'-7'1025,"3"5"-768,0 1-1,0-1 0,1 0 0,-1 0 1,0 1-1,-1-1 0,1 1 0,0-1 1,0 1-1,0 0 0,-1 0 0,1 0 0,0 0 1,-3-1-1,5 5 779,15 44-704,-2 1 0,17 87 0,2 4-290,-9-56 328,36 86 0,39 70 1335,-98-237-1687,104 219 1385,-103-217-1390,1 2 2,0 0 1,0-1 0,8 10-1,-10-14-10,-1-1 0,1 1 0,0 0 0,-1 0 0,1-1 0,0 1 0,0-1 0,0 1 0,-1-1 1,1 1-1,0-1 0,0 0 0,0 1 0,0-1 0,0 0 0,-1 0 0,1 0 0,0 0 0,0 0 0,0 0 0,0 0 0,0-1 0,-1 1 0,1 0 0,0-1 0,0 1 0,0-1 0,1 0 0,2-4 20,0-1 0,0 1 1,0-1-1,-1 1 0,0-1 0,0-1 0,0 1 0,5-14 1,-4 9-2,0 1-1,9-16 1,-11 23-34,0 0 0,0 0-1,0 0 1,0 1-1,0-1 1,1 1-1,-1 0 1,1 0 0,-1 0-1,1 0 1,4-2-1,-5 4 0,-1 0 0,0-1-1,1 1 1,-1 0 0,0 0-1,1 0 1,-1 0 0,0 0-1,1 1 1,-1-1 0,0 0-1,0 1 1,1 0 0,-1-1-1,0 1 1,0 0 0,1 0-1,-1 0 1,0 0 0,2 2-1,1 3-124,0-1 0,0 2 0,6 9 0,-3-3-154,7 17-559,2 6-609,-15-34 1202,0 0-1,0 0 0,1 0 1,-1-1-1,0 1 0,1 0 1,-1-1-1,1 0 0,-1 1 0,1-1 1,-1 0-1,4 1 0,-4-1 50,-1-1-1,1 0 1,0 0-1,0 0 1,0 0-1,0 0 1,0 0-1,-1 0 0,1 0 1,0-1-1,0 1 1,0 0-1,0-1 1,-1 1-1,1-1 1,0 1-1,0-1 1,-1 1-1,1-1 1,0 0-1,-1 0 0,1 0 1,0 0-1,13-28-1725,-12 25 2402,-1 1 0,1-1 0,-1 1 0,1 0 0,0 0 0,0 0 1,2-4-1,0 5 63,-1-1 1,1 1 0,0-1 0,0 1-1,5-1 1,-5 1-257,1 0 0,-1 0 0,0 0 0,7-6 0,-5 3 1,-1-1 1,0 0 0,0 0-1,0 0 1,0-1-1,-1 0 1,1-1-1,-1 1 1,0-1 0,-1 0-1,0-1 1,0 1-1,5-17 1,-8 23-241,0-1 0,1 1 1,-1-1-1,0 1 0,0 0 1,0-1-1,0 1 0,0-1 1,0 1-1,-1 0 0,1-1 0,-1 1 1,1 0-1,-1-1 0,1 1 1,-1 0-1,0 0 0,0 0 1,0 0-1,0 0 0,0 0 1,0 0-1,0 0 0,0 1 0,0-1 1,-1 1-1,1-1 0,0 1 1,-1-1-1,1 1 0,-1 0 1,-1-1-1,1 1-33,0 0 0,0 0 0,1 0 0,-1 0 0,0 1 0,0-1 1,0 1-1,1 0 0,-1 0 0,0 0 0,0 0 0,0 0 0,0 0 0,1 1 0,-1-1 0,0 1 0,0 0 0,1 0 1,-1 0-1,0 0 0,0 0 0,1 0 0,-1 1 0,1-1 0,-1 1 0,1 0 0,0-1 0,-1 1 0,-1 3 0,0 2-66,0 1-1,1-1 0,-1 0 0,1 1 0,0-1 0,1 1 0,-1 0 0,1 0 0,0 0 0,0 0 0,1 0 1,0 1-1,0-1 0,0 0 0,1 0 0,1 9 0,0 0-194,1 0-1,1-1 1,0 1-1,0-1 1,1-1-1,10 24 1,-12-33 167,0 0 0,0 0 1,0 0-1,0-1 0,1 0 0,0 0 1,-1 0-1,1-1 0,0 0 1,1 0-1,-1 0 0,1-1 1,-1 0-1,1 0 0,0-1 1,-1 1-1,1-1 0,0-1 1,5 2-1,0-2 50,-1-1 0,0 0 0,1-1 0,-1 0 0,0-1 0,1 0 0,-1-1 0,0-1 0,12-6 0,-18 8 86,24-13-178,41-30 0,-61 40 402,0-2-1,0 1 1,0-1 0,0-1 0,-1 0 0,0 0-1,0 0 1,-1-1 0,1-1 0,5-13-1,-10 21-61,0-1 0,-1 1 0,1-1 0,0 1-1,-1-1 1,1 0 0,-1 0 0,0 1 0,1-1-1,-1 0 1,0 0 0,0 1 0,-1-6-1,0 0 77,-1 0-1,1 1 1,-4-11-1,3 14-247,1 0 0,0 0-1,-1-1 1,1 1-1,1 0 1,-1 0 0,0-1-1,1 1 1,-1-1-1,1 1 1,0 0 0,0-1-1,0 1 1,1-1-1,-1 1 1,2-5 0,-1 5-37,0 0 1,0 0 0,1 1-1,0-1 1,-1 0-1,1 1 1,0 0 0,0-1-1,0 1 1,0 0 0,1 1-1,-1-1 1,0 1-1,1-1 1,0 1 0,-1 0-1,1 0 1,0 1 0,0-1-1,0 1 1,-1 0-1,1 0 1,6-1 0,3 1-78,0 0 0,0 1 0,0 1 1,21 5-1,-10-1-605,0 2-1,1 2 1,-2 0-1,26 17 1,-31-15-766,-1 1 0,0 1 1,21 23-1,-12-8-2011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8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29 6528,'0'-1'154,"0"0"-1,0 0 1,0 0 0,0 0 0,0 0-1,0 0 1,0 0 0,0 0 0,0 0-1,0 0 1,0 0 0,-1 0 0,1 0-1,0 0 1,-1 0 0,1 0 0,0 1-1,-1-1 1,1 0 0,-1 0 0,1 0-1,-1 1 1,1-1 0,-1 0 0,1 1-1,-1-1 1,1 1 0,-1-1 0,0 1-1,1-1 1,-1 1 0,0-1 0,1 1-1,-1 0 1,0 0 0,1-1 0,-1 1-1,0 0 1,-1 0 0,0 0-47,0 1 0,0 0 0,-1-1 0,1 1 0,0 0 0,0 0 0,0 1 0,0-1 0,0 0 0,0 1 0,0 0 0,-2 3 0,-9 12-96,1 1 1,0 0-1,1 2 0,0-1 1,2 2-1,-1 0 1,2 1-1,0 0 0,1 0 1,0 1-1,1 1 0,1-1 1,1 1-1,-4 39 1,8-58-38,-1 0 0,1 0 1,0 0-1,0 0 1,1-1-1,-1 1 1,1 0-1,-1 0 0,2 5 1,-1-9 15,-1 1 0,1 0 0,0-1 0,-1 1 0,1-1 0,0 1 0,0-1 1,0 0-1,0 1 0,0-1 0,0 0 0,0 0 0,0 0 0,0 0 0,0 0 0,0 0 0,0 0 0,0-1 0,1 1 1,-1-1-1,0 1 0,0-1 0,1 1 0,-1-1 0,0 0 0,1 0 0,1 0 0,52 0 98,68 14 0,-108-11-55,33 8 248,-44-9-86,0-1 1,0 1-1,0 1 0,0-1 1,0 1-1,0 0 0,-1 0 0,1 0 1,3 5-1,-6-7-83,0 1 0,0-1 1,0 1-1,0-1 0,0 1 0,-1 0 1,1 0-1,0 0 0,-1 0 1,1 0-1,0 0 0,-1 0 0,0 0 1,1 0-1,-1 0 0,0 4 0,0-2 27,0 1 0,0-1 0,-1 0-1,1 0 1,-1 0 0,0 0 0,0 0 0,-2 5-1,-1 1-14,0 0-1,0 0 1,-1 0-1,0 0 1,-8 9-1,4-7-347,0-1-1,-1 0 1,0-1-1,-1-1 1,0 0-1,0-1 1,0-1-1,-1 0 1,-18 6-1,28-12 89,-17 5-1107,18-6 1071,1 0 0,-1 0 0,0 0 0,0 0 0,0 0 0,1 0 0,-1 0 0,0 0 0,0 0 0,1 0 0,-1-1-1,0 1 1,0 0 0,1-1 0,-1 1 0,0-1 0,1 1 0,-1-1 0,0 0 0,0-1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8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45 8064,'-2'8'6589,"2"-7"-6458,1-1 0,-1 0 1,0 0-1,0 0 0,1 0 1,-1 0-1,0 1 0,1-1 1,-1 0-1,0 0 0,1 0 1,-1 0-1,0 0 0,0 0 1,1 0-1,-1 0 0,0-1 1,1 1-1,-1 0 0,5-2-65,0 0-1,0-1 1,8-6-1,-8 5-54,0 1-1,0 0 1,10-4-1,7 0-550,-1 2 0,44-3-1,-63 8 275,-1 0-1,1 0 0,-1 0 1,1 0-1,-1 0 0,0 1 1,1-1-1,-1 1 0,1-1 1,-1 1-1,2 1 0,5 4-3375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8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49 7808,'4'6'2880,"0"-1"-2240,0-5 416,0 0 32,8 0-288,-5-5 0,5-1-384,4 2-96,3-1-192,0-1-96,0 2 0,1-1-384,-1-1-96,1 3-704,-4-7-288,-1 5-2400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29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 3584,'-2'-8'11209,"0"32"-11144,32 202 809,-28-213-846,9 53-4,2 0 1,35 115 0,-45-173-631,-1 0-1,1-1 1,0 1-1,0-1 1,1 0-1,6 11 1,1-22-4839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0 6784,'-1'0'290,"0"1"1,0-1-1,0 1 1,0-1-1,0 1 1,0 0 0,0-1-1,1 1 1,-1 0-1,0 0 1,0 0-1,0 0 1,0 0-1,1 0 1,-1 1-1,0-1 1,1 0-1,-1 0 1,1 1 0,-2 1-1,1 1-89,0 0 0,-1 0 0,1 0 1,0 0-1,0 0 0,0 6 0,-1 20 60,2 1 1,0-1-1,1 1 0,1-1 1,8 48-1,-5-53-137,-1 0 0,2-1 1,0 0-1,1 0 0,1-1 1,1 0-1,11 22 0,-15-35-81,0 0 1,0 0-1,1-1 0,0-1 0,0 1 0,0-1 0,1-1 0,0 0 1,0 0-1,1-1 0,-1 0 0,1-1 0,0 0 0,0-1 1,0 0-1,17 5 0,-21-9 26,1 1 0,0-1 0,0-1 1,-1 1-1,1-1 0,0 0 0,-1-1 0,1 0 1,0 0-1,-1 0 0,0-1 0,1 1 0,-1-2 1,0 1-1,0-1 0,0 1 0,0-2 0,-1 1 1,1 0-1,-1-1 0,6-9 0,0-4 162,0-1 0,0 0-1,-1 0 1,-1-1 0,7-26-1,-9 28 9,-1-1-1,0 0 1,-1 0-1,0 0 1,-1-1-1,1-24 1,-3 30-126,0 0 1,-1 1 0,0-1-1,-1 0 1,0 0-1,0 1 1,-1-1-1,0 1 1,-7-21 0,7 28-166,0 0 1,1 0-1,-2 1 1,1-1-1,0 1 1,-1 0-1,1 1 1,-1-1-1,0 1 1,0 0-1,0 1 1,-1-1-1,1 1 1,-1 0 0,1 1-1,-1-1 1,0 1-1,-5-1 1,-9-2-706,-1 2 0,1 1 1,-24 1-1,42 1 735,-16 0-1563,-20 5 0,1 5-7682,24-5 5150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2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25 7040,'-8'-24'6400,"8"29"-5238,-7 390 2849,5-202-3882,3-106-2573,-4-69-804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10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29 7808,'-1'-3'878,"-4"-13"1095,4 15-1774,1 1-1,0-1 1,0 1-1,-1-1 1,1 0-1,0 1 1,-1 0-1,1-1 1,0 1-1,-1-1 1,1 1-1,-1-1 1,1 1-1,-1 0 1,-5-3 5593,7 19-5477,0-1 0,2 0 0,0 0 0,5 17 0,-1-8-66,57 173 946,-46-147-1094,32 80 55,6-3 1,112 188-1,-127-244-1463,-41-71 1219,0 1 1,1 0-1,-1-1 0,1 1 0,-1-1 0,1 1 0,-1-1 0,1 1 0,-1-1 0,1 1 1,-1-1-1,1 1 0,-1-1 0,1 0 0,0 1 0,-1-1 0,1 0 0,1 1 1,-2-1-106,1 0 0,-1 0 1,1-1-1,-1 1 0,0 0 1,1 0-1,-1 0 1,0 0-1,1-1 0,-1 1 1,0 0-1,1 0 0,-1-1 1,0 1-1,1 0 1,-1 0-1,0-1 0,1 1 1,-1 0-1,0-1 1,0 1-1,0-1 0,1 1 1,0-4-1039,1 0 1,-1 0-1,0 1 1,0-1-1,-1 0 1,1-6-1,0-27-3014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2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19 7808,'0'-1'140,"-1"1"55,1-1-1,-1 1 0,1-1 1,-1 1-1,1-1 0,-1 0 1,1 1-1,0-1 0,-1 0 1,1 1-1,0-1 0,-1 0 1,1 0-1,0 0 0,-1 1 1,1-8 2341,4 9-1757,1 1-668,-1 1-1,1 0 1,-1 1 0,0-1-1,0 1 1,0 0 0,0 1 0,5 7-1,8 8 227,60 58 663,49 58-96,-86-89-715,83 76 1,-111-113-94,16 15-507,-22-21-2542,-6-3 2584,1-1 0,0 0 0,0 0 0,0 0 0,-1 0 0,1 0-1,0 0 1,0 0 0,0 0 0,1-1 0,5-2-3092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3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39 6784,'-15'-21'8496,"16"21"-8341,0 0 1,0 0 0,0 0 0,0 0 0,0 0 0,0-1 0,0 1 0,1 0 0,-1-1-1,0 1 1,0-1 0,1-1 0,-1 1-89,0-1-1,0 1 1,0 0 0,0 0-1,0 0 1,1 0 0,-1 0-1,0 1 1,0-1 0,0 0-1,1 1 1,-1-1 0,0 1-1,1 0 1,-1 0 0,0-1-1,0 1 1,3 1 0,-3-1-18,0 1 1,0-1 0,0 1 0,0 0-1,0 0 1,0-1 0,0 1 0,-1 0-1,1 0 1,0 0 0,0 1 0,0-1-1,-1 0 1,1 0 0,0 1 0,-1-1-1,1 0 1,-1 1 0,1-1 0,-1 1-1,0-1 1,1 3 0,18 85 648,-2-5-604,-12-55-21,12 43 0,-15-67-76,-1 1-1,1 0 0,0 0 0,0-1 1,0 1-1,1 0 0,3 6 1,-5-11 2,0 0 1,0 1 0,1-1 0,-1 0-1,0 0 1,0 0 0,0 0-1,0-1 1,1 1 0,-1 0 0,0-1-1,0 1 1,1-1 0,-1 0 0,0 0-1,1 0 1,-1 0 0,0 0-1,1 0 1,-1 0 0,0 0 0,0-1-1,1 1 1,-1-1 0,0 1 0,1-1-1,0-1 1,5-2 296,-1 1-617,-1 0 0,1 0 0,8-2 0,-12 5 51,0-1 0,0 1 0,0 0 0,0 0 0,0 0-1,-1 1 1,1-1 0,0 1 0,0-1 0,0 1 0,0 0 0,0 0-1,-1 0 1,4 3 0,19 14-4476,-9-12 1242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3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1 6400,'-8'5'8977,"-6"12"-8670,9-10 627,-38 38 426,42-45-1390,1 1 0,-1 0-1,1-1 1,0 1 0,-1 0 0,1 0-1,0 0 1,0-1 0,-1 1 0,1 0-1,0 0 1,0 0 0,0 0 0,0-1-1,0 1 1,0 0 0,0 0 0,0 0-1,0 0 1,0 0 0,0 0 0,0-1-1,1 3 1,6 23-1327,-4-13 203,-1-8 852,-2 0-427,1-1-1,1 0 0,-1 1 0,0-1 1,1 0-1,-1 0 0,1 0 0,3 5 1,6 5-2247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4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16 7808,'-8'-15'6885,"9"20"-5973,18 40-16,-1 14-566,-1 0 1,13 78 0,37 199-3174,-65-322 1254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4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0 324 7808,'6'-1'869,"-1"1"0,0-1 0,0-1 0,0 1 0,0-1-1,0-1 1,8-4 0,33-29-19,-16 11-347,67-41-50,43-35-1994,-103 71-1234,0 1-3421,-10 10 2575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6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80 4608,'0'-55'8288,"0"54"-8214,0 0 1,-1 1-1,1-1 1,0 0-1,0 0 1,0 0-1,-1 1 1,1-1-1,0 0 1,0 0-1,-1 1 1,1-1-1,0 0 1,-1 1-1,1-1 1,-1 0-1,1 1 1,-1-1 0,1 1-1,-1-1 1,1 1-1,-1-1 1,1 1-1,-1 0 1,1-1-1,-1 1 1,1 0-1,-2-1 1,-5-4 532,6 4-572,1 1 0,0 0 0,-1 0 1,1 0-1,0 0 0,-1 0 0,1 0 1,0-1-1,-1 1 0,1 0 1,-1 1-1,1-1 0,0 0 0,-1 0 1,1 0-1,0 0 0,-1 0 1,1 0-1,0 1 0,-1-1 0,1 0 1,0 0-1,-1 1 0,1-1 0,0 0 1,-1 1-1,1-1 0,0 0 1,-1 1-1,-7 10 160,5-3-144,0 0 0,0 0 1,1 1-1,0-1 0,0 0 1,-2 16-1,-4 55 182,6-28-97,2 0-1,7 86 1,22 98 545,-23-200-531,0 0 0,1 0 0,12 37 0,-15-61-125,-1 0 1,1 0-1,1-1 0,-1 0 1,1 0-1,0-1 0,1 0 1,0 0-1,0 0 0,0-1 0,1-1 1,0 1-1,8 6 0,-5-8-6,-1 0 0,1 0 0,0-2 0,0 0 0,0 0 0,0-1-1,0-1 1,0-1 0,1 0 0,-1 0 0,1-2 0,-1 0 0,0 0-1,1-2 1,-1 0 0,13-6 0,-14 5-2,-1-1 1,0 0-1,0-1 1,0 0-1,0-1 0,-1 0 1,1-1-1,-1 0 0,-1 0 1,1-1-1,-1 0 0,0-1 1,0 0-1,-1-1 1,0 1-1,-1-1 0,1-1 1,5-22-1,-6 20 80,-1 0 1,0 0-1,-1 0 1,0 0-1,1-21 0,-3 31-72,0 1 0,0-1 0,0 0 0,-1 1-1,1-1 1,0 0 0,-1 1 0,0-1-1,0 1 1,1 0 0,-1-1 0,-1 1-1,1 0 1,0 0 0,-1 0 0,1 0 0,-1 0-1,1 0 1,-1 0 0,0 1 0,0-1-1,0 1 1,0 0 0,0 0 0,0 0 0,-4-3-1,4 5-31,0-1 0,0 0 0,1 1 0,-1-1 0,0 1 0,0 0 0,0 0 0,1 0 0,-1 0 0,0 0 0,0 1 0,0-1 0,1 1 0,-1 0 0,0-1 0,0 1 0,1 0 0,-1 0 0,1 1 0,-1-1 0,0 0 0,-2 4 1,-1 1-46,0 1 1,0 0 0,0 1 0,-5 9 0,2-2-84,1 0 0,1 1 0,0 0 0,0 0 0,1 1 0,0 0 0,1 0 0,1 1-1,0 0 1,0-1 0,0 21 0,3-31-73,0-1 1,0 1-1,0-1 1,0 1-1,2 7 0,-2-13 149,0 0-1,0 0 1,1 0 0,-1 0-1,0 0 1,0 0-1,0 0 1,1 0-1,-1 0 1,0 0-1,1 0 1,-1 0-1,1-1 1,-1 1-1,0 0 1,1 0-1,-1-1 1,1 1-1,0 0 1,-1-1-1,1 1 1,-1-1-1,1 1 1,0-1-1,-1 1 1,1-1-1,0 0 1,-1 1-1,1-1 1,0 0 0,-1 0-1,1 0 1,0 0-1,-1 0 1,1 0-1,0 0 1,0 0-1,-1 0 1,1 0-1,0 0 1,0-1-1,2 0-127,-1-1-1,0 1 0,0-1 1,0 0-1,0 0 0,0 0 1,0 0-1,0 0 0,-1-1 1,1 1-1,2-5 0,15-37-2383,-9 18 1048,16-31-1693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7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0 112 7680,'0'0'4261,"9"-6"-2234,19-24-255,-14 16-1134,-1 0-1,24-17 1,-33 28-532,-1 1 0,1 0 0,0 0 0,0 0 0,0 0 0,0 1 0,0 0 0,1 0 0,-1 1 0,0 0 0,0 0 0,0 0 0,0 0 0,0 1 0,5 2 0,-5-2-45,0 0 0,-1 1 0,1 0 1,-1 0-1,0 0 0,1 1 0,-1-1 1,0 1-1,0 0 0,0 1 0,0-1 0,-1 0 1,1 1-1,0 0 0,-1 0 0,0 0 1,0 1-1,0-1 0,0 1 0,0-1 0,-1 1 1,1 0-1,-1 0 0,1 9 0,4 15-64,-2 0 0,-1 1 0,-1 0 0,0 35-1,4 48 4,-2-76 4,-3-18-35,1-1 1,0 1-1,1-1 0,1 0 0,4 19 0,-7-35 24,-1-1 1,1 1-1,0 0 0,-1 0 1,1-1-1,0 1 0,0-1 1,0 1-1,0-1 0,0 1 1,0-1-1,0 0 0,0 1 1,0-1-1,0 0 0,0 0 1,1 0-1,-1-1 0,0 1 1,0 0-1,1-1 0,2 2 1,-3-2-41,1 0-1,0-1 1,-1 1 0,1 0 0,-1-1-1,1 0 1,0 1 0,-1-1 0,1 0-1,-1 0 1,1 0 0,-1 0 0,0-1 0,1 1-1,-1 0 1,0-1 0,0 0 0,2-2-1,27-44-2303,10-16-3217,-21 40 1920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7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51 8064,'-3'12'6491,"19"-9"-5030,-5-4-1256,0-1 0,0-1 0,0 0 0,-1-1 1,1-1-1,12-8 0,1 0-164,-11 7-383,-1 1 0,14-3 0,-21 7-379,0 0 1,0 1-1,-1 0 1,1 0-1,5 1 1,2 4-2816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7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90 7296,'12'4'2816,"-9"-4"-2208,9 0 352,-8 0-64,4-4-320,0-2 0,4-3-352,-1-2-128,5 2-64,4-1-384,3 1-160,3-2-1248,6 2-512,7-6-864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8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13 8064,'-15'-13'7946,"15"15"-7450,1 20-410,0 1 0,2 0 0,4 25 0,0-4-126,46 248 48,-37-210-667,-12-66-259,0-1 0,0 0 0,1 0 0,1 0 0,11 23-1,-6-22-2339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11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10112,'137'51'5920,"-122"-44"-5469,1 1 0,-1 0 0,-1 2 0,1-1 0,-1 1 0,-1 1 0,0 1 0,12 13 0,7 13 327,39 58 0,-17-20-228,-26-39-241,58 79 887,-72-93-998,0 0 1,-2 1-1,14 37 0,-8-5-88,-2 1 0,-3 0-1,8 93 1,-14-55-1137,-9 140-1,-2 9-5803,8-214 2335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51 6784,'-5'0'5666,"-1"16"-4586,3-6-862,1 1 1,-1 0-1,2 0 0,-1 0 0,1 0 1,0 12-1,2 69 564,0-81-681,0 30 66,2-1 0,1 0-1,10 48 1,-11-72-145,1 0 1,0-1-1,0 0 0,1 0 0,1 0 1,0-1-1,0 0 0,1-1 0,0 0 1,15 21-1,-16-27 3,0-1-1,0 0 1,1 0 0,-1-1 0,1 0 0,0-1 0,0 0-1,0-1 1,1 1 0,-1-2 0,0 0 0,1 0 0,0-1-1,-1 0 1,1-1 0,-1 0 0,1-1 0,0 0 0,-1-1-1,14-5 1,-13 4 71,0-1-1,0 0 1,0-1-1,0 0 1,0-1-1,0 0 1,-1-1-1,0 0 1,0 0-1,-1-1 0,1-1 1,-1 1-1,0-1 1,-1-1-1,1 0 1,-1 0-1,7-22 1,-6 12 115,0-1 0,-2 0 0,0 0 0,0-1 0,1-38 0,-4 42-86,0-1 0,-1 1 0,-1-1 0,-1 1 0,1 0 0,-2 0 0,-5-25 0,5 35-116,1-1-1,-1 1 1,-1 0-1,1 0 1,-1 1-1,0-1 1,0 1 0,-1 0-1,1 1 1,-1 0-1,0 0 1,-1 0-1,1 1 1,-1 0-1,-8-6 1,-4 0-171,0 0 0,-1 1-1,-33-10 1,-77-6-4216,116 22 2233,12 4 1985,1 0 0,0 0 0,-1 0 0,1 0 0,-1 0 0,1 0 0,0-1 0,-1 1 0,1 0 0,0 0 0,-1 0 0,1-1 0,-4-7-2879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39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0 201 8064,'0'-3'3866,"0"-15"-2410,0 13-1292,1 0-1,-1 0 0,1 0 1,0 0-1,0-1 0,0 2 1,1-1-1,-1 0 0,1 0 1,0 1-1,0-1 0,0 1 1,0 0-1,0 0 0,1 0 1,2-4-1,5-5 230,1 0 1,21-19-1,-26 27-221,0 0 0,1 0 0,-1 1 0,1 0 0,-1 0 0,1 1 0,0 1 0,0 0 0,0 0 0,0 0 0,13 1 0,-18 1-141,-1 1 0,1-1-1,-1 1 1,0 0 0,1-1-1,-1 1 1,0 0 0,0 0 0,1 0-1,-1 0 1,0 0 0,0 1-1,0-1 1,0 0 0,0 1-1,0-1 1,0 1 0,0 0-1,0-1 1,-1 1 0,1 0-1,0 0 1,0 2 0,1 5 0,-1-1 1,1 1 0,-1-1 0,0 12-1,0-11-19,3 107 86,-3-79-81,0 0 0,9 69 0,-9-99-32,1 0-1,-1-1 1,1 1-1,0-1 1,0 1-1,1-1 0,-1 0 1,1 0-1,0-1 1,0 1-1,0-1 1,6 8-1,-6-10 11,-1 0 0,1-1 0,0 1 0,0-1 0,0 0 0,0 0 0,0 0-1,0-1 1,1 1 0,-1-1 0,0 0 0,1-1 0,-1 1 0,0-1 0,1 0 0,-1 0 0,0 0 0,7-2 0,-3-1-414,1 1 0,-1-2 0,0 1 0,0-1 0,13-11 0,-12 8-1294,-1 0 0,10-13 0,-5 5-2063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0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7 6272,'0'0'45,"0"0"0,0 0 0,0 0 1,0 0-1,1 0 0,-1 0 0,0-1 0,0 1 0,0 0 1,0 0-1,0 0 0,0 0 0,0-1 0,0 1 1,0 0-1,0 0 0,0 0 0,0 0 0,0-1 1,0 1-1,0 0 0,0 0 0,0 0 0,0 0 0,0-1 1,0 1-1,0 0 0,0 0 0,0 0 0,0 0 1,-1-1-1,1 1 0,0 0 136,0 0-136,0 0 0,0-1 0,0 1 0,0 0 1,-1 0-1,1 0 0,0 0 0,0 0 0,0 0 1,0 0-1,0 0 0,0 0 0,0 0 0,-1 0 1,1 0-1,0 0 0,0 0 0,0 0 0,0 0 0,0 0 1,0 0-1,-1 0 0,-4 1 2561,5 384 2013,0-1-7398,-3-370 1411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0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7424,'0'0'3456,"5"9"-1232,0-4-1821,1-1 0,-1-1 0,10 5 0,-9-5-193,1 1-1,11 9 0,55 54 922,182 149-983,-254-216-151,14 8-1220,-14-8 1128,-1 0-1,1 0 1,-1 0-1,0 0 1,1 0-1,-1 0 1,1 0 0,-1 0-1,1 0 1,-1 0-1,0-1 1,1 1 0,-1 0-1,1-1 1,-1 1-1,0 0 1,1-1 0,-1 1-1,0 0 1,1-1-1,-1 1 1,0-1 0,0 1-1,1-1 1,-1 1-1,0-1 1,0 1 0,1-1-1,-1 1 1,0-1-1,0 1 1,0-1 0,0 0-1,0 1 1,1-2-1,-1-12-3226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1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8064,'0'-33'5066,"0"32"-4976,0 0 0,1 1 0,-1-1 0,0 0 0,1 1 0,-1-1 0,1 1 0,-1-1-1,1 1 1,-1-1 0,1 1 0,-1-1 0,1 1 0,-1 0 0,1-1 0,-1 1 0,1 0 0,-1-1 0,1 1-1,-1 0 1,1 0 0,0 0 0,-1 0 0,1 0 0,-1 0 0,1 0 0,0 0 0,24 1 1366,-19-1-849,-4 0-495,-1 0 0,1 0-1,0 1 1,0-1-1,-1 1 1,1 0-1,0 0 1,-1 0-1,1 0 1,0 0 0,-1 0-1,1 1 1,-1-1-1,1 1 1,-1-1-1,0 1 1,1 0-1,-1 0 1,2 3 0,1 4 8,0 0 1,0 0-1,3 16 1,0-4-93,1 6-9,0 1 0,-1 1 1,4 36-1,-6-35 96,-4-27-114,-1 0 1,1 0-1,-1-1 1,1 1-1,0 0 1,-1-1-1,1 1 1,0-1-1,0 1 1,1-1-1,-1 0 1,0 0-1,0 1 1,1-1-1,-1-1 1,1 1-1,-1 0 1,1 0-1,2 1 1,-1-1-8,0-1 0,0 0 1,0 0-1,0-1 1,0 1-1,0-1 0,0 0 1,0 0-1,0 0 1,1-1-1,4-1 0,9-4 75,23-12 0,6-3-287,-15 12-2602,-20 6-487,15 1-7957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1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69 7680,'-4'-6'5984,"8"1"-5152,4 1-256,3-2 0,5 3-352,0-3-128,3-3 0,0-2-128,0 1 0,1 5-320,-1 1-160,1 4-800,-1 4-352,1 7-2112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2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4 123 7552,'-4'20'3424,"8"-15"-2688,-4-1-128,4-4-192,4 0 64,4-4-192,2-1-96,6-4-96,-1-2-96,1-4 32,0-4-480,-1-1-96,1 1-992,-2-5-352,6-2-1216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2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27 7040,'-1'-2'336,"1"1"1,-1-1-1,0 1 0,0-1 1,1 0-1,-1 1 1,0 0-1,0-1 0,0 1 1,0 0-1,0 0 1,0-1-1,0 1 0,0 1 1,-1-1-1,1 0 1,0 0-1,0 0 0,-1 1 1,1-1-1,0 1 1,-1 0-1,1-1 0,0 1 1,-3 0-1,4 7 310,3 3-631,0 0 0,1 0 0,0-1 0,0 0 0,0 0 0,8 12 0,3 8-94,-3-3 50,-1 1-1,15 53 1,9 61-930,-29-118 588,3 17-420,4 19-959,-1-21-2440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3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44 6400,'0'-3'471,"0"2"-228,0 0 0,0 0 0,0-1 1,0 1-1,0 0 0,0-1 0,0 1 0,-4-10 3639,-3 37-1994,5 10-1632,1-1-1,4 43 0,-3-78-253,1 24 68,0-1 0,2 1-1,0-1 1,1 0 0,0 0-1,14 42 1,-15-57-62,0 1 1,1-1-1,-1 0 0,2 0 0,-1-1 1,0 1-1,1-1 0,8 8 1,-9-10-7,0-1 1,1-1 0,-1 1-1,1-1 1,0 0 0,0 0-1,0-1 1,0 0 0,0 0-1,0-1 1,0 0 0,7 0 0,-2-1 106,1-1 0,0-1 1,0 0-1,0-1 0,-1-1 0,1 0 1,-1-1-1,0-1 0,0 0 1,0-1-1,0 0 0,-1-1 1,0-1-1,0 0 0,13-18 1,-16 16-25,0 0 1,0-1 0,-1 0-1,0 0 1,0-1-1,-1 0 1,0 0 0,0 0-1,-1-1 1,-1 1 0,0-1-1,0 0 1,-1 0-1,0 0 1,0 0 0,-1-1-1,-1 1 1,-1-18-1,1 26-50,0 0 0,0-1-1,0 1 1,-1 0-1,0 0 1,1 1-1,-1-1 1,-1 1-1,1-1 1,-1 1-1,1 0 1,-1 0 0,0 0-1,-4-4 1,3 5-35,0-1-1,-1 1 1,1 0 0,-1 0 0,0 1 0,0-1 0,0 2 0,0-1 0,0 1 0,-11-2 0,-29-3-2478,-71 2 0,108 5 1994,7 0 436,0 0-313,-1 0 1,1 0-1,-1 0 1,0 0-1,1 0 1,-1-1-1,1 1 1,-1-1-1,-2-1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3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7296,'-3'16'1036,"0"-1"1,0 1 0,1-1-1,1 1 1,-1 26 0,3-10-521,5 58 1,-3-57-338,1 1 0,1-1 0,1 0 1,17 57-1,-22-85-140,1-1 0,-1 0 1,1 0-1,0 0 0,0 0 1,0 0-1,0-1 0,0 1 1,1-1-1,-1 0 0,1 0 0,0 0 1,-1-1-1,1 1 0,0-1 1,0 0-1,0 0 0,0 0 1,0-1-1,0 1 0,1-1 0,-1 0 1,0 0-1,1-1 0,-1 0 1,0 1-1,0-2 0,1 1 0,-1 0 1,0-1-1,1 0 0,-1 0 1,0 0-1,0-1 0,0 0 1,0 1-1,4-5 0,0 1 52,-1-1 1,1-1-1,-1 0 0,-1 0 1,1-1-1,-1 0 0,0 0 1,0-1-1,0 0 0,-1 0 0,0 0 1,3-11-1,-1 3 66,0-1 1,-2 0-1,0 0 0,0-1 0,-1 1 1,2-22-1,-5 29-53,1 0 1,-1 0-1,0 0 0,-1 1 0,0-1 1,0 0-1,0 0 0,-1 1 0,0-1 0,-6-18 1,5 22-112,1 1 1,-1 0-1,0 0 0,0 0 1,0 0-1,-1 1 1,0-1-1,1 1 0,-1 0 1,0 1-1,-1 0 1,1 0-1,0 0 0,-1 0 1,0 1-1,-9-4 1,6 3-404,-1 1 1,0 1 0,-12-1 0,17 2-273,0 1-1,0 0 1,0 0 0,-1 1 0,1 0 0,0 0 0,0 0 0,0 1-1,-5 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01.58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66 6400,'6'2'7321,"5"22"-7629,-5-10 985,7 15-360,-1 0 1,7 33-1,-7-24-170,10 27 26,12 38 543,31 154 0,0 56-350,-11-59-161,-17 2-72,-18-110-56,-12-99 22,25 113-110,-29-143 31,-1 0-1,0 19 1,-1-18 17,4 28 1,10 72-141,-11-74 72,0-12 55,13 52 0,-16-79-28,0-1-1,1 0 0,-1 0 0,1 0 0,0 0 1,4 6-1,-5-8 11,1-1 1,-1 0 0,0 1-1,0-1 1,1 0 0,-1 0 0,1 0-1,-1 0 1,1 0 0,-1 0-1,1-1 1,-1 1 0,1 0-1,0-1 1,-1 1 0,1-1-1,0 0 1,-1 0 0,1 1-1,2-1 1,1 0 112,11 0 140,-1-1 0,22-3 0,12 0-79,-1 1 40,-41 2-166,195-25 905,-178 26-805,45 5 0,4 0-51,180-5 350,-173-7-453,-4 4 48,-41-2-48,-34 5-16,7-16 203,-7 16-186,-1-1 1,0 1-1,0 0 1,0-1-1,1 1 1,-1 0-1,0-1 1,0 1-1,0 0 0,0-1 1,0 1-1,0 0 1,0-1-1,0 1 1,0 0-1,0-1 1,0 1-1,0-1 0,0 1 1,0 0-1,0-1 1,0 1-1,0-4 3,1 0 8,0 0 0,0 0 0,0 0 0,0 0 0,-1 0 1,1 0-1,-1-1 0,0 1 0,0 0 0,-2-5 0,2-8 37,-2-17-20,0 0 0,-2 1 0,-2 0-1,-1 0 1,-2 0 0,-17-43 0,-97-261 99,58 174-138,5 15-4,46 105 13,-16-69 0,4-93-71,8 51 144,0 74-14,5 29-84,-16-50 29,17 61 102,-10-53 0,21 88-106,-2-12 9,0 1-1,-8-25 0,-7-17-97,14 44 102,1 1-1,-2 0 0,0-1 1,0 2-1,-1-1 0,-14-21 1,14 27-3,1 1 1,-1 0 0,0 1 0,0-1 0,0 1-1,-1 1 1,1-1 0,-1 1 0,-1 0-1,1 1 1,-14-5 0,1 0-30,0 1 1,-33-6-1,6 3-33,29 6 105,0 1 0,-1 0 0,-21-1 0,12 3-67,-30-5 0,46 4 18,-5-1-20,-6-1-40,14 1 104,8 3-55,1-1 0,-1 1 1,0 0-1,0-1 1,0 1-1,0 0 1,0 0-1,0-1 1,0 1-1,0 0 1,1 0-1,-1 0 1,0 0-1,0 0 1,0 1-1,0-1 1,0 0-1,-1 0 1,2 13-164,3 38 152,2 0 0,2 0-1,2-1 1,25 76 0,-14-70 27,3-1-1,41 74 1,-17-36 38,-11-20-69,68 145-2,-16 6 25,-69-156 2,-3 0 0,8 85 0,-19-73 40,0-53-186,-5-19 119,1 0-1,0 0 0,5 15 0,-4-15 65,0 0 0,-1 0 1,2 16-1,2 47-55,-5-70-11,0 0 48,0 2 11,0-3-21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11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37 8448,'-1'-1'260,"-12"-21"3445,12 21-3483,1 0 0,-1 0-1,0 0 1,1 0-1,-1 1 1,0-1 0,0 0-1,0 0 1,0 0 0,0 1-1,0-1 1,0 0-1,0 1 1,0-1 0,0 1-1,-3-1 1782,3 2-1496,-1 4-336,-1 1 0,1-1 0,0 1 0,0-1 0,1 1 0,0 0 0,-1 10 0,0 46 215,2-47-284,15 399 1187,-4-308-963,45 198 0,-42-260-329,1 0 0,2-1 0,2-1 0,2 0 0,2-2 0,1-1 0,3 0 0,42 48 0,-46-61-120,21 26-1853,90 81 1,-106-113-489,-2-8-2005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3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90 8320,'-1'1'255,"1"1"1,-1-1-1,1 1 1,0-1-1,-1 0 1,1 1-1,0-1 0,0 1 1,0-1-1,-1 1 1,1-1-1,1 1 1,-1-1-1,0 1 1,0-1-1,0 1 1,0-1-1,1 1 1,-1-1-1,0 1 0,1-1 1,-1 0-1,2 3 1,-1-4-174,-1 1 0,1 0 0,0 0 0,0-1 0,0 1 0,0-1 0,0 1 0,0-1 0,0 0 0,0 1 0,0-1 0,0 0 0,0 0 0,0 0 0,1 0 0,-1 0 0,0 0 0,0-1 0,0 1 0,0 0 0,0-1 0,0 1 0,0-1 0,1-1 0,5-3-5,0 0-1,-1 0 1,0-1 0,7-8 0,-5 6-122,-1 0 1,13-9-1,-3 7-1506,37-16-1,-6 9-5766,-24 11 3548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4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15 109 8448,'-15'15'7455,"18"-26"-6953,0 4-415,-1 0 1,2 0 0,-1 1-1,0-1 1,1 1 0,0 0-1,0 0 1,0 1-1,1 0 1,5-6 0,-3 5 169,-1 1 1,1 0-1,0 0 1,-1 1-1,1 0 1,1 1-1,10-3 1,-17 5-193,1 1 0,-1 0 0,0 0 0,1-1 0,-1 1 0,0 0 0,0 1 0,1-1 0,-1 0 0,0 0 0,1 1 0,-1-1 0,0 1 0,0 0 0,0-1 0,1 1 0,-1 0 0,0 0 0,0 0 0,0 0 0,0 0 0,0 0 0,0 1 0,0-1 0,0 0 0,0 1 0,-1-1 0,1 1 0,0-1 0,-1 1 0,1 0 0,0-1 0,-1 1 0,1 3 0,1 5 66,-1 0 0,0 0 0,0 0 1,-1 0-1,0 12 0,0-12-121,-1 58 25,0-25-104,4 65 1,-3-103 23,0 0-1,1-1 1,0 1-1,-1 0 1,1-1-1,1 1 1,-1-1-1,2 6 1,-2-8 26,0-1-1,0 0 1,-1 0 0,1 1 0,0-1-1,0 0 1,0 0 0,0 0 0,0 0-1,0 0 1,0-1 0,0 1 0,1 0-1,-1-1 1,0 1 0,0-1 0,0 1-1,0-1 1,1 0 0,-1 0 0,0 0-1,0 0 1,1 0 0,1-1 0,36-10 13,-30 8 6,0 0 0,1 0 0,16 0 0,-6 2-20,-12 0 59,0 1 0,0 0 0,0 0 0,0 1 0,13 5 0,-20-6-13,0 0 1,-1 1 0,1-1-1,-1 0 1,1 1 0,0-1-1,-1 0 1,1 1 0,-1-1-1,1 1 1,-1-1 0,1 1-1,-1 0 1,1-1 0,-1 1-1,1 0 1,-1-1 0,0 1-1,1 0 1,-1 0 0,0-1-1,1 1 1,-1 0 0,0 0-1,0 0 1,1 0 0,-1 0-1,0-1 1,0 1 0,0 0-1,0 0 1,0 0 0,0 0-1,0 0 1,0 0 0,0 0-1,0 0 1,-1 1 0,0 2 65,-1 1 0,1 0 0,-1-1 1,0 1-1,-3 5 0,3-6-80,-79 176 9,63-140-577,9-21-572,0 1 0,0-2 0,-1 0-1,-16 21 1,29-61-6674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5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9 8320,'-1'-2'257,"-1"1"0,0 0 0,-1 0-1,1 0 1,0 0 0,0 0 0,0 1 0,0 0 0,0-1 0,-1 1 0,1 0 0,0 0 0,0 1 0,0-1 0,0 0 0,-1 1 0,1 0-1,0 0 1,0 0 0,0 0 0,0 0 0,0 1 0,0-1 0,1 1 0,-1 0 0,0 0 0,0 0 0,1 0 0,-1 0 0,-1 4-1,-2 2-79,1 0 0,0 0 0,0 1 0,1 0 0,0 0 0,0 0 0,0 0 0,-1 12 0,0 4-19,0 0 1,2 1-1,0-1 0,1 1 1,1 0-1,0 0 1,1-1-1,7 45 0,-3-36-115,2 1-1,1-1 1,0-1-1,2 0 0,22 56 1,-25-71-9,1 0 0,1 0 0,0-1 0,17 23 0,-23-36-21,0 0 1,0 0-1,0 0 0,1-1 0,-1 0 0,1 0 0,0 0 0,0-1 0,0 1 0,-1-1 0,1-1 0,1 1 1,-1-1-1,0 0 0,0 0 0,0-1 0,0 1 0,0-1 0,1-1 0,-1 1 0,4-2 0,10-6 120,-1 0-1,0-2 0,0 0 0,0-2 0,-1 0 0,-1-2 0,0 0 1,26-33-1,-37 42-73,-1 0 1,0 0-1,0 0 1,0-1-1,0 0 0,3-8 1,-6 13-27,1-1 0,-1 1 0,1-1-1,-1 1 1,0-1 0,0 0 0,1 1 0,-1-1 0,0 1 0,0-1 0,0 0 0,0 1-1,0-1 1,-1-1 0,1 2 0,0 0 1,-1 0-1,1 0 0,-1 0 0,1 0 1,-1 0-1,1 0 0,-1 0 0,1 1 0,-1-1 1,1 0-1,-1 1 0,0-1 0,1 0 0,-1 1 1,0-1-1,1 1 0,-1 0 0,0-1 0,0 1 1,1 0-1,-1-1 0,-1 1 0,-2-1-25,1 1-1,-1 0 0,0 0 1,1 0-1,-1 1 0,0-1 1,1 1-1,-1 1 0,1-1 0,-1 1 1,1 0-1,-1 0 0,1 0 1,0 0-1,-4 4 0,-5 6-337,0 1-1,-14 18 1,21-25 196,-25 34-2546,-38 66 0,50-77 249,-2-7-1697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6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1054 6656,'-3'-3'10,"-12"-9"6371,14 23-5796,3 1-539,1 0 0,0 0 0,0-1 0,1 1 0,0-1 0,0 0 0,7 12 1,5 16 186,68 220 561,-58-174-617,-14-44-6,3-2 0,0 0 0,28 53 0,-32-72-123,1 0 1,0-1-1,1 0 1,0-2-1,1 0 1,1-2-1,21 20 1,-34-34-47,0 1 1,0-1 0,0 1-1,0-1 1,1 0-1,-1 0 1,0 0 0,0 0-1,5 0 1,-7-1 5,1 0 1,-1 0 0,1 0-1,-1-1 1,1 1-1,-1 0 1,1 0-1,-1-1 1,1 1 0,-1 0-1,1-1 1,-1 1-1,0 0 1,1-1-1,-1 1 1,1-1-1,-1 1 1,0-1 0,1 0-1,0-1 7,-1 1-1,1 0 1,-1-1 0,0 0-1,1 1 1,-1-1 0,0 1-1,0-1 1,1 0 0,-1 1-1,0-4 1,-1-12 49,0 0 1,-1-1-1,0 1 0,-5-20 0,-19-70-102,-28-62 138,12 44 13,-81-327-60,114 410-114,-9-84 0,17 115 42,1-1 1,-1 0-1,1 1 0,1-1 1,0 1-1,0-1 1,1 1-1,0-1 0,4-15 1,-4 21 47,-1 0 0,2 0 1,-1 0-1,0 0 0,1 0 1,0 1-1,0-1 0,0 1 0,0 0 1,1 1-1,-1-1 0,1 1 1,0 0-1,0 0 0,0 0 1,0 1-1,6-3 0,33-17 356,-10 7-151,-1-3 1,53-42-1,-34 12-68,72-92 0,-29 30-1908,-65 79-1545,42-34 0,-35 40-419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7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1902 5632,'-1'-3'247,"1"0"-61,0 1-1,0-1 0,0 0 0,-1 1 1,1-1-1,-1 1 0,0-1 1,1 1-1,-1 0 0,0-1 0,0 1 1,0 0-1,0 0 0,0 0 0,0 0 1,-6-8 2739,13 18-2097,68 198 1193,22 39-1946,-17-51-100,-61-157 46,1-1 0,43 63-1,-52-85-24,8 12-51,-17-24 53,0-1-1,0 0 0,1 0 1,-1 1-1,0-1 0,0 0 1,0-1-1,1 1 1,-1 0-1,0 0 0,1-1 1,-1 1-1,2-1 0,-3 0 5,0 0-1,1 0 0,-1 0 0,0 0 1,0 0-1,0 0 0,1 0 1,-1 0-1,0 0 0,0-1 1,0 1-1,0 0 0,1 0 1,-1 0-1,0 0 0,0-1 0,0 1 1,0 0-1,0 0 0,1-1 1,-1 1-1,0 0 0,0 0 1,0-1-1,0 1 0,0 0 1,0 0-1,0-1 0,0 1 0,0 0 1,0 0-1,0-1 0,0 1 1,0 0-1,0-1 0,-1-13 86,-8-26 81,-1 0 1,-25-64 0,-41-80 194,49 123-294,-43-130 1,40 74-86,-21-148 0,50 263 16,-2-18-4,0-1 1,0 0-1,1 0 1,0-37 0,2 52 17,1 0-1,-1 1 1,1-1 0,-1 0 0,1 0 0,0 1 0,1-1 0,-1 1-1,1-1 1,0 1 0,0 0 0,0 0 0,0 0 0,0 0 0,1 0-1,-1 1 1,1 0 0,0-1 0,0 2 0,1-1 0,4-4 0,4-1 106,0 2 0,0 0 1,0 1-1,21-5 0,-6 0 68,39-15 468,108-65 0,125-114 128,-192 129-471,102-59 168,1 30-268,212-114 214,-257 112-238,-1 1-148,242-110 87,-341 185-777,1 4 0,86-19 0,-146 44 407,0 1-211,-1-1-1,1 1 0,-1 1 1,1-1-1,0 1 0,-1 1 1,1-1-1,-1 1 0,10 4 1,0 3-3483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8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7040,'0'0'4325,"0"10"-2629,1 33-989,2 0 0,7 46 1,-2-23-297,36 535 208,-44-500-2912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49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8064,'0'-14'5066,"5"14"-3972,-1 0-944,1 1 0,0 1 0,0-1 0,0 1 0,-1 0 0,1 1 1,-1-1-1,1 1 0,-1 1 0,0-1 0,0 1 0,6 8 0,7 4 80,0-1-96,12 12 132,53 37 0,130 72-154,-126-84-120,-69-44-418,-1-1 0,1 0 1,22 3-1,-35-10-5,-1 0-1,0 1 1,1-2 0,-1 1 0,1-1 0,-1 1 0,1-1 0,-1-1 0,0 1 0,6-4 0,3-5-2811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51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3 103 6272,'-2'-4'6916,"1"-1"-6494,3 2-273,1 0 0,0-1 1,-1 2-1,1-1 0,0 0 0,0 1 0,0 0 0,0 0 0,0 0 0,0 0 0,5-1 1,7-5-30,37-18 251,-35 18-390,-2-1 9,1 0-199,-3 7-3935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51.4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94 6656,'-2'25'7571,"2"-25"-7520,1 1-1,-1-1 1,0 1-1,1-1 1,-1 1-1,1-1 1,-1 0-1,0 1 1,1-1-1,-1 0 1,1 0-1,-1 0 1,1 1-1,-1-1 1,1 0-1,-1 0 1,1 0-1,-1 0 1,1 0-1,-1 0 1,2 0-1,4-1 152,0 0-1,0 0 0,0 0 1,-1-1-1,1-1 0,0 1 1,5-5-1,39-29-410,-25 17-339,-5 2-678,10-6-6775,-11 13 3820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7:56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169 240 5504,'-1'-4'498,"-1"2"0,0-1 0,0 0 1,0 0-1,0 1 0,0-1 0,-1 1 0,1 0 1,0 0-1,-1 0 0,1 1 0,-5-3 0,3 2-320,1 0-1,-1-1 1,1 0-1,-1 0 1,-4-5-1,4 3 99,-1 0-1,1 0 1,-1 0 0,0 1 0,0 0 0,0 1-1,0 0 1,-8-4 0,11 6-227,1 1 0,-1-1 1,1 1-1,-1-1 0,1 1 1,-1 0-1,1 0 0,-1 0 0,1 0 1,-1 0-1,1 0 0,-1 1 0,1-1 1,-1 1-1,1-1 0,-1 1 1,1 0-1,0 0 0,-1 0 0,1 0 1,0 0-1,-1 0 0,1 1 1,0-1-1,0 1 0,0-1 0,0 1 1,0-1-1,0 1 0,0 0 0,0 0 1,1 0-1,-1 0 0,0 0 1,0 3-1,-2 8-33,0 1-1,1 0 1,0 0 0,-1 28 0,3 59 32,1-41 161,-1-57-210,1-1 1,-1 1-1,0-1 0,1 1 1,0-1-1,-1 1 0,1-1 1,0 0-1,0 1 0,0-1 1,0 0-1,0 0 0,0 0 1,0 0-1,0 0 1,1 0-1,-1-1 0,0 1 1,1-1-1,-1 1 0,1-1 1,-1 0-1,1 1 0,0-1 1,2 1-1,3 1 7,0 1-1,0-1 1,1-1-1,12 3 0,11-3 4,-1-1 0,43-8-1,-45 4-3,-1 0-1,0 3 0,39 6 0,-62-6 92,1 1 0,-1 0 0,1 1 0,-1 0 0,0 0 0,0 0 0,1 1 0,-1-1 0,0 1 0,-1 1 0,1-1 0,0 1 0,-1 0 0,1 0 0,-1 1 0,0-1 0,0 1 0,0 0 0,0 0 0,-1 0 0,0 1 0,1-1 0,-1 1 0,2 10 0,-1-6 19,-1 1 1,0-1-1,-1 1 0,1 0 0,-1 0 1,-1 0-1,1 0 0,-1 0 1,-1 0-1,0 0 0,0 0 0,-3 19 1,-1-8-93,-1 0 1,-14 37 0,16-49-38,0 0-1,-1-1 1,0 0 0,-1 0 0,1 0-1,-1-1 1,-10 11 0,15-18 15,-11 13-31,-1-2 1,0 1-1,-25 16 1,36-28 8,1-1 0,-1 1 0,1 0 0,-1-1 0,0 1 0,1-1 0,-1 0 0,1 0 0,-1 0 0,-2 0 0,4 0 7,-1 0 0,0-1 1,0 1-1,1 0 0,-1-1 0,0 1 1,1-1-1,-1 1 0,0-1 0,1 0 1,-1 1-1,1-1 0,-1 0 0,0 1 1,1-1-1,-1-1 0,-1-2-5,1-1 0,0 1 0,0 0 0,0 0-1,0 0 1,1-1 0,-1 1 0,1-1 0,0-5 0,-1-13 21,1-1-1,1 0 1,1 0 0,0 1 0,7-36 0,32-113 22,-28 127-17,-2 0 0,-1-1 1,11-90-1,-21 127-5,3-27 26,-1-41 0,-2 67-8,-1 0-1,1 1 1,-1-1 0,-1 0 0,1 0 0,-1 1-1,0-1 1,-1 1 0,-3-11 0,4 16-8,-1-1 1,1 1 0,-1 0 0,0-1 0,1 2-1,-1-1 1,0 0 0,-1 1 0,1 0 0,0 0-1,-1 0 1,1 1 0,-1-1 0,1 1-1,-1 0 1,0 1 0,0-1 0,0 1 0,0 0-1,-5 0 1,-9 0-102,1 1 0,-1 1 0,-24 6 0,6-1-693,30-5 352,0-1 0,0 0 0,0-1 0,-1 0 0,1 0 0,-8-4 0,11 4-149,0-1 1,0 1-1,0-1 1,0 0-1,0 0 1,0 0 0,1-1-1,-1 0 1,1 1-1,-1-1 1,1 0-1,0-1 1,-4-5-1,1-7-2903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12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1 301 9856,'0'-16'4444,"1"-17"-2542,1 21-1602,1 0 0,0 0 0,1 0 0,0 1 0,8-15 1,34-53 486,-40 70-692,-1 1 25,1 0-1,0 0 1,0 1 0,1 0 0,0 0 0,10-8-1,-14 13-45,-1 0 0,1 1-1,-1-1 1,1 0 0,0 1 0,0-1-1,-1 1 1,1 0 0,0 0 0,0 0-1,1 0 1,-1 1 0,0-1-1,0 1 1,0 0 0,0 0 0,0 0-1,1 0 1,-1 1 0,0-1 0,0 1-1,0-1 1,3 3 0,-3-2 7,0 1 0,-1 0 0,1 0 0,-1 0 0,1 0 1,-1 0-1,0 0 0,0 1 0,0-1 0,0 1 0,0-1 0,-1 1 1,1 0-1,-1 0 0,1 3 0,2 6 80,0-1 1,2 19-1,-5-24-109,8 57 79,-2 1 0,-3 0-1,-6 89 1,-2-65-139,8 110 0,-3-186-28,1-1 0,-1 1 0,2 0 0,4 14 0,-6-23 41,0 0 0,1 0 1,-1 0-1,1-1 0,-1 1 1,1 0-1,0-1 0,0 1 0,0-1 1,0 1-1,0-1 0,1 0 0,-1 0 1,0 0-1,1-1 0,0 1 1,0 0-1,-1-1 0,1 0 0,0 0 1,4 2-1,-2-3 34,0 1-1,1 0 1,-1-1 0,1 0 0,-1-1-1,0 1 1,1-1 0,-1 0 0,8-2-1,6-4 57,22-9 1,-35 13-71,37-19 286,-1-1 1,50-38 0,-52 33-1015,2 2 0,47-23 0,-41 25-2046,-3-3-3301,-31 19 1730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18.7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62 6912,'-13'1'9956,"17"-6"-9598,6-2-189,0 0 0,1 1-1,-1 0 1,1 0 0,0 1 0,1 1 0,-1 0-1,1 1 1,0 0 0,0 0 0,0 1-1,0 1 1,1 0 0,-1 1 0,0 0 0,20 3-1,-28-2-50,0 0-1,0 0 0,1 0 1,-1 1-1,0-1 0,0 1 1,0 0-1,0 0 0,-1 0 1,1 1-1,0-1 0,-1 1 1,0 0-1,0 0 0,1 0 1,-2 1-1,1-1 0,0 1 1,-1-1-1,0 1 0,1 0 1,1 6-1,-2-3-17,1 0 0,-2 0 0,1 1 0,-1-1 0,0 0 1,-1 1-1,0-1 0,0 0 0,0 1 0,-1-1 0,0 1 0,-4 11 0,-13 33 145,-2 0 1,-37 66-1,-19 48-154,66-141-117,-21 60-8,28-71-11,-1-1-1,2 0 0,0 1 1,-1 20-1,3-33 33,0 1 0,0 0 0,0 0 0,0-1 0,0 1 0,0 0 0,1 0 0,-1-1 0,1 1 0,-1 0 0,1-1 0,0 1 0,0 0 0,-1-1 0,1 1 0,0-1 0,2 2 0,-2-2 16,0-1 1,0 1-1,1 0 0,-1-1 1,0 1-1,1-1 0,-1 1 1,1-1-1,-1 0 1,1 0-1,-1 1 0,0-1 1,1 0-1,-1 0 0,1 0 1,-1-1-1,1 1 0,-1 0 1,1-1-1,-1 1 1,2-1-1,152-50 809,-1 1-648,-122 42-89,1-1-22,37-15 0,-59 20-229,-7 3-728,-1-1 1,0 1-1,0 0 0,0-1 0,0 0 1,0 0-1,0 0 0,0 0 1,0 0-1,3-5 0,3-4-3634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19.2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157 1 8064,'-2'3'9193,"-2"7"-5616,-8 21-3958,-4 26 1195,-9 24 142,-8 14-512,-9 21-72,28-77-2342,7-20 52,6-15 1082,1-8 222,14-35-7994,-6 23 5115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19.7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 8576,'-5'5'2684,"5"-5"-2460,0 1 0,-1-1-1,1 1 1,0-1 0,0 1 0,0 0-1,0-1 1,0 1 0,0-1-1,0 1 1,0-1 0,0 1-1,0 0 1,0-1 0,0 1 0,0-1-1,0 1 1,0-1 0,1 2-1,4 20 1301,0-7-1246,1-1 1,1 0-1,0-1 0,1 0 0,0 0 1,1-1-1,1 0 0,0 0 0,17 15 0,9 4 406,68 46-1,144 70 352,-246-146-1091,-1 0 0,1 0-1,0 1 1,-1-1 0,0 0 0,1 1 0,-1-1 0,0 1-1,1-1 1,-1 1 0,0 0 0,1 2 0,8 11-5928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21.3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250 689 5248,'0'-2'409,"1"0"1,-1 0-1,1 0 0,-1 0 1,0 0-1,0 1 0,0-1 1,0 0-1,0 0 0,-1 0 1,1 0-1,-1 0 0,0-3 1,0 2-26,0-1 0,-1 1 0,1 0 1,0 0-1,-1 0 0,0 0 1,-4-5-1,3 5-128,0 0 0,-1 0 0,1 0 1,-1 1-1,1-1 0,-1 1 0,0 0 0,0 0 0,0 0 0,0 0 1,0 1-1,-1 0 0,1 0 0,0 0 0,-1 0 0,1 1 0,-1 0 1,-4 0-1,5 0-219,1 1 0,-1 0 0,1 0 0,-1 0 0,1 0 0,0 0 0,-1 1 0,1 0 0,0 0-1,0 0 1,0 0 0,0 0 0,0 0 0,1 1 0,-1-1 0,1 1 0,-1 0 0,1 0 0,0 0 0,0 0 0,0 0 0,-2 6 0,-7 17-47,2 0 1,1 1-1,0 0 0,2 0 0,-4 49 0,9-64-6,0 1 0,1-1 0,1 1 0,0-1 0,2 14 0,-2-22 13,0-1 1,0 1-1,1-1 0,-1 1 1,0-1-1,1 1 0,0-1 1,0 0-1,0 0 0,0 0 1,1 0-1,-1 0 1,1-1-1,0 1 0,0-1 1,0 1-1,0-1 0,0 0 1,0 0-1,0-1 0,5 3 1,2-1-2,0 0 0,-1-1 0,1 0 0,0 0 0,0-1 0,0 0 1,0-1-1,14-1 0,-18 0 50,0 0-1,0 0 1,0 0 0,0 0 0,0-1 0,-1 0 0,1 0 0,0-1-1,-1 0 1,0 0 0,1 0 0,-1 0 0,-1-1 0,1 0 0,4-4-1,-3 1 7,-1-1 0,0 1-1,-1-1 1,0 0 0,0 0-1,0 0 1,-1 0-1,-1-1 1,1 1 0,1-17-1,0-7-39,-2-52 1,-2 72 8,0-8-3,-2-1 0,0 1 0,-1 0-1,-1 0 1,-1 0 0,-1 1 0,-1-1 0,0 1 0,-1 1 0,-20-32 0,-2-1-127,-72-139-673,-18-60 222,114 240 541,3 9 2,2 20-51,1-16 55,2 28 46,0-1 1,3 1-1,0-1 0,2 0 0,2-1 1,0 0-1,19 39 0,110 190 210,-124-235-283,46 71-986,93 113-1,-143-195-441,1 0-1,12 12 1,-13-16-905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21.7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95 1 8704,'-1'0'397,"0"0"0,0 0 1,-1 0-1,1 0 0,0 0 0,0 1 1,0-1-1,0 1 0,0-1 0,0 1 1,0-1-1,-1 1 0,2-1 0,-3 2 1,1 0-142,1-1 0,0 1 0,-1-1 0,1 1 0,0 0 0,0-1 0,0 1 0,-1 2 0,-1 5-291,1-1 0,-1 1 0,0 11 0,-1 0 605,-29 188-112,21-111-351,9-68-3564,2 36 0,1-59 3091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22.1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0 8704,'-1'1'393,"0"0"0,1 0 1,-1 0-1,0 0 0,1 0 1,-1 0-1,1 0 0,0 0 0,-1 0 1,1 0-1,0 0 0,0 0 1,0 1-1,0-1 0,0 0 1,0 0-1,0 0 0,0 0 1,0 2-1,8 24 412,-5-20-255,30 111 243,-25-80-820,2-1 1,2 0 0,31 64 0,-23-65-736,26 35 0,-32-53-1487,26 27 1,-27-33-174,1 0-836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22.5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0 181 8320,'4'0'5593,"10"-5"-2891,4-1-1878,3 1-392,118-25 1152,-70 16-1128,69-24 0,-80 23-405,77-9 0,-60 11-41,149-17-2367,-218 29 1774,-1 1 0,0 0 0,1 0 0,-1 1 0,0 0 0,1 0-1,-1 0 1,6 3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23.4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188 432 6144,'0'-1'425,"0"-1"-1,-1 1 1,1-1 0,-1 1-1,1 0 1,-1-1 0,1 1-1,-1 0 1,0-1 0,1 1-1,-1 0 1,0 0 0,0 0-1,0 0 1,0 0 0,-2-1 0,-11-8 1475,12 9-1740,0 0 1,-1 0 0,1 0-1,0 0 1,-1 1 0,1-1-1,-1 1 1,1 0 0,-1 0-1,1-1 1,-1 2 0,1-1-1,0 0 1,-1 0 0,-2 2-1,1-1-43,0 0 1,0 1-1,1 0 0,-1 0 0,0 0 0,1 0 1,0 0-1,-5 5 0,1-1-87,1 1 0,0 0 0,1 0 1,-1 0-1,1 0 0,1 1 0,-7 15 0,4-4-25,0 0 0,2 1-1,1 0 1,0 0 0,1 0 0,1 1-1,1-1 1,2 24 0,0-34-50,1 0-1,0-1 1,0 1 0,1-1 0,0 0-1,8 17 1,-10-23 44,1 1 0,0-1-1,0 1 1,0-1 0,1 0 0,-1 0-1,1 0 1,0 0 0,-1 0 0,1-1 0,1 1-1,-1-1 1,0 0 0,1 0 0,-1 0-1,1 0 1,-1-1 0,1 1 0,4 0-1,-6-1 28,1-1 0,-1 0-1,1 0 1,-1 0-1,1-1 1,-1 1 0,1 0-1,-1-1 1,0 0-1,1 1 1,-1-1 0,0 0-1,0 0 1,0 0-1,1-1 1,-1 1 0,0-1-1,0 1 1,-1-1-1,1 1 1,0-1 0,0 0-1,-1 0 1,1 0-1,-1 0 1,0 0-1,0 0 1,2-3 0,2-7 144,0 0 0,0 0 0,6-26 0,-8 27-115,2-12 16,-1-1 1,-1 1 0,-1-1 0,-1 1-1,0-1 1,-5-28 0,-29-140-164,19 126 92,0 3-5,-35-95 0,48 156-2,1-1-1,-1 1 1,0 0 0,0 0 0,0 0 0,0 0 0,0 0 0,0 0 0,-1 0 0,1 0-1,-1 0 1,1 0 0,-1 1 0,0-1 0,1 1 0,-1-1 0,-3-1 0,5 4 1,-1 0 1,1-1-1,-1 1 0,1-1 1,-1 1-1,1 0 1,0-1-1,-1 1 1,1 0-1,0 0 0,-1-1 1,1 1-1,0 0 1,0 0-1,0 1 1,-1-1-2,-1 10 6,0 1 0,1 0 1,0 0-1,1-1 0,1 18 1,2-6-44,9 42 1,-10-58 20,66 220-1554,-58-201 469,1 0-1,2-1 1,0-1-1,1 1 0,2-2 1,25 30-1,-6-16-2437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23.9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71 581 7296,'2'0'285,"-1"-1"0,1 1 0,-1-1 1,0 1-1,1-1 0,-1 0 0,0 0 0,1 1 0,-1-1 1,0 0-1,0 0 0,0 0 0,0 0 0,0-1 1,2-1-1,14-21 1652,-17 23-1883,8-11 269,-1-2 0,-1 1 0,0-1 0,0 0-1,-2 0 1,1 0 0,-2-1 0,0 1 0,-1-1 0,0 0-1,-1 0 1,-2-17 0,0 14-270,-1 1 1,-1 0-1,-1-1 1,0 1-1,-1 1 0,-1-1 1,-1 1-1,0 0 0,-1 0 1,-10-14-1,-78-111 283,108 167-35,-3-5-250,54 84-27,11 23-85,-70-119 18,68 163-2810,-62-149 1942,-8-19 227,0 0 0,-1 0 0,1 0 0,-1 0-1,1 1 1,-1-1 0,0 6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24.2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1 131 8448,'0'-4'12395,"7"0"-13009,2 1 814,-1 1 0,0-1 0,1 1 0,0 1 0,12-1-1,6-1-92,30-8-169,0-2 0,81-31 0,-87 27-2407,-18 7-1867,1-2-1408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12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9472,'19'-13'3120,"-18"12"-3024,-1 1 0,1-1 0,0 1 0,-1-1 0,1 1 0,0 0 0,-1-1 0,1 1 0,0 0 0,0 0 0,-1 0 0,1 0 0,1 0 0,8-3 313,-6 2-195,-1 0-1,1 0 1,0 1-1,0-1 0,0 1 1,0 0-1,0 0 1,0 0-1,7 2 1,-1 0 249,-1 0 1,1 1 0,-1 0 0,0 1-1,0 0 1,16 11 0,48 39 1232,-44-31-1359,-7-6-84,60 49 811,-68-52-827,0 0 1,-1 0-1,18 26 1,-6 3 68,-2 0 0,-1 1 0,-3 2 0,21 68 1,-27-67-208,-2 1 0,-3-1 1,5 78-1,-11 143-636,-2-19-3905,5-194 2119,-4-49 1825,0-1 0,0 0 0,0 0 0,1 0 0,0 0 0,0 0 0,1 0 0,3 5 0,-4-7-215,1 0 0,0-1-1,0 1 1,0-1 0,3 3-1,-6-5 712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30.0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8064,'1'-2'10984,"7"5"-11883,30 1 1919,73-1 0,-78-3-938,6-4 508,-14 1-2297,-7 2-4461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30.4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52 9984,'5'4'6751,"-1"-4"-5983,1 0-64,4 0-256,4-4-32,8 4-256,6-3-96,9-2-32,5 1-32,2 1 64,2-2-608,0 1-256,0-4-800,-6 1-255,-2-5-2625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30.9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10 174 7168,'-1'-1'290,"0"0"0,0 0 1,0 0-1,1 1 0,-1-1 0,0 0 1,1 0-1,-1 0 0,1 0 0,-1 0 1,1 0-1,0 0 0,-1 0 1,1-1-1,0 1 0,0 0 0,0 0 1,0 0-1,0 0 0,0 0 0,0 0 1,0-1-1,0 1 0,1-2 0,-1 1-97,1-1 0,0 1 0,-1-1-1,1 1 1,0-1 0,1 1-1,-1 0 1,0-1 0,4-3 0,4-1-16,0-1 1,0 1 0,1 1 0,0 0 0,1 1 0,-1-1 0,17-4 0,19-6 397,1 1-1,80-12 0,-118 25-363,1 1 0,-1 0-1,1 1 1,-1 0 0,1 0 0,17 4-1,-23-3-100,0 0-1,-1 0 0,1 0 0,-1 1 0,1 0 0,-1-1 0,1 1 0,-1 0 0,0 1 0,0-1 0,0 1 0,0-1 0,-1 1 0,1 0 0,-1 0 0,1 0 0,-1 0 0,0 0 0,0 1 0,1 3 0,1 2 11,-1 0-1,-1 0 1,0 1 0,0 0-1,-1-1 1,0 1-1,0 0 1,-2 12 0,-12 81 75,8-72-128,-8 32 40,-36 105 0,4-23-6,44-140-121,0 1-1,0-1 1,0 1 0,0-1 0,1 1 0,0-1 0,0 1 0,1-1 0,1 7 0,-2-11 11,1 1 0,-1 0 0,1 0 0,0 0 0,-1-1-1,1 1 1,0 0 0,0-1 0,1 1 0,-1-1 0,0 1 0,0-1 0,1 0 0,-1 1 0,1-1 0,-1 0 0,1 0-1,-1 0 1,1 0 0,0 0 0,0 0 0,-1-1 0,1 1 0,0-1 0,0 1 0,0-1 0,0 0 0,3 1 0,14-1-5,0-1 1,0 0-1,-1-1 0,26-7 1,16-1 1,28 1-1733,-29 7-2233,-16-2-1864,-36 3 4474,9-3-2328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32.1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220 21 7552,'0'-1'276,"0"0"1,0 0-1,0 1 1,0-1-1,0 0 1,0 0-1,0 0 1,-1 1-1,1-1 1,-5-7 3041,4 8-3041,0-1-1,1 1 1,-1-1-1,0 1 1,0 0-1,1-1 1,-1 1-1,0 0 1,-1 0-1,-1-1 71,0 1-1,-1-1 1,1 1 0,0 0-1,-1 0 1,1 1-1,-4 0 1,1 1-170,-1 0 0,1 0 0,0 1 0,0 0 0,0 0 0,0 0 0,0 1 0,0 0 0,-5 5 0,-5 7-219,0 0-1,1 2 0,1 0 1,-15 23-1,27-38 50,0 1-53,-1 0-1,1-1 1,0 1-1,0 0 1,-2 6 0,4-9 33,-1 0 0,1 0 1,0-1-1,0 1 1,0 0-1,0 0 0,0 0 1,0 0-1,0-1 1,0 1-1,0 0 0,0 0 1,1 0-1,-1-1 1,0 1-1,1 0 0,-1 0 1,0-1-1,1 1 0,-1 0 1,1 0-1,-1-1 1,1 1-1,-1-1 0,1 1 1,-1 0-1,1-1 1,0 1-1,-1-1 0,1 0 1,0 1-1,-1-1 1,1 1-1,0-1 0,1 1 1,6 1 32,0 1 1,0-1-1,14 2 1,-14-3-55,-1 0 1,1 1-1,0 0 1,9 5-1,-5-2 56,0 0 0,-1 2 0,0-1 0,-1 1-1,0 1 1,0 0 0,0 0 0,-1 1-1,0 1 1,-1-1 0,13 19 0,-20-26 82,0 0 1,0 0-1,0 0 1,-1 0-1,1 0 1,-1 0-1,1 0 1,-1 0-1,0 0 1,1 0-1,-1 0 1,-1 0-1,1 0 1,0 0-1,-1 4 0,0-2-6,0-1 0,-1 1-1,1-1 1,-1 0-1,0 1 1,0-1-1,0 0 1,-4 4 0,1-1-83,0-1 0,-1 0 1,1 0-1,-1 0 0,-1-1 1,1 0-1,0 0 0,-10 3 1,6-3-374,1-1 0,-1-1 1,-13 2-1,-12-1-4126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33.0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257 566 7040,'0'-1'85,"0"1"0,0 0 0,0 0 0,0-1 0,0 1 0,0 0 0,0-1 0,0 1 0,0 0 0,0 0 0,0-1 0,0 1-1,-1 0 1,1 0 0,0-1 0,0 1 0,0 0 0,0 0 0,0-1 0,-1 1 0,1 0 0,0 0 0,0 0 0,-1 0 0,1-1 0,0 1 0,0 0 0,0 0 0,-1 0 0,1 0 0,0 0 0,-1 0 0,1-1 0,0 1-40,0 0 0,-1 0 1,1 0-1,0 0 0,0 0 0,0 0 0,-1 0 1,1 0-1,0 0 0,0 0 0,0 0 1,0 0-1,0 0 0,-1-1 0,1 1 0,0 0 1,0 0-1,0 0 0,0 0 0,0 0 0,0-1 1,0 1-1,-1 0 0,1 0 0,0 0 0,0 0 1,0-1-1,0 1 0,0 0 0,0 0 0,0-1 1,0 1 186,-1-1 1,1 1 0,-1-1 0,0 1-1,1-1 1,-1 1 0,1-1-1,-1 1 1,0 0 0,1-1 0,-1 1-1,0 0 1,0-1 0,1 1-1,-1 0 1,0 0 0,0 0 0,1 0-1,-3 0 1,-4-3 488,5 3-635,0-1 0,0 1 0,0-1-1,1 1 1,-1 0 0,0 0-1,0 0 1,0 0 0,0 0-1,0 0 1,1 0 0,-1 0-1,0 1 1,0-1 0,0 1-1,0-1 1,1 1 0,-1 0-1,0 0 1,1 0 0,-1 0-1,1 0 1,-1 0 0,1 0-1,-1 1 1,1-1 0,-2 2-1,-3 4-28,0 0 0,0 0 0,1 1-1,-6 10 1,5-7-78,0 0 0,1 0 0,1 1 0,0-1-1,0 1 1,1 0 0,-2 21 0,4-27 13,1 0 0,0-1 0,0 1 0,0-1 0,1 1 0,-1-1-1,1 1 1,1-1 0,-1 1 0,1-1 0,0 0 0,0 0 0,1 0 0,-1 0 0,1 0 0,0 0 0,0-1 0,1 0 0,5 6-1,-9-9 12,1-1 0,0 1 1,-1 0-1,1-1 0,0 1 0,0-1 0,0 1 0,0-1 0,0 0 0,-1 1 0,1-1 0,0 0 0,0 1 0,0-1 0,0 0 0,0 0 0,0 0 0,0 0 0,0 0 0,0 0 0,0 0 0,0 0 0,0 0 0,0-1 0,0 1 0,0 0 0,0-1 0,-1 1 0,1 0 0,0-1 0,0 1 0,0-1 1,0 0-1,-1 1 0,1-1 0,0 0 0,-1 1 0,1-1 0,0 0 0,-1 0 0,2-1 0,2-4 71,1-1-1,-2 0 1,1 0 0,3-9 0,-4 8-64,5-11 37,0 0 0,-1-1 0,-1 0-1,3-21 1,-7 27-48,-1-1 1,0 1-1,-1 0 0,0 0 1,-1-1-1,-6-26 0,-46-152 131,39 155-155,-1 0-1,-40-68 1,-37-29-263,85 123 113,5 8-28,6 8 31,3 5 170,0 1 0,-1-1-1,-1 1 1,9 19 0,11 46 53,-14-39-27,122 315-104,-125-332-238,1-1-1,1 0 0,0-1 1,2 0-1,0-1 0,0 0 1,23 22-1,-33-36 37,0-1 1,0 1-1,0-1 0,0 1 0,1-1 0,-1 0 0,0 0 1,1 0-1,-1 0 0,0 0 0,1 0 0,-1-1 1,1 1-1,-1-1 0,1 0 0,0 0 0,-1 0 0,5 0 1,10-3-3111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33.6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232 30 8832,'-1'-2'374,"0"0"-1,1 0 1,-1 1 0,0-1 0,0 0 0,-1 0 0,1 1 0,0-1-1,0 0 1,-1 1 0,1 0 0,-1-1 0,1 1 0,-1 0-1,-3-2 1,4 2-260,-1 1 0,1-1 0,-1 1 0,0 0 0,1-1 1,-1 1-1,1 0 0,-1 0 0,0 0 0,1 0 0,-1 0 0,1 1 0,-1-1 0,0 0 0,1 1 0,-1-1 0,1 1 0,-1 0 0,1-1 0,-1 1 0,-1 1 0,-2 2-67,0 0 0,0 0-1,1 0 1,-1 0 0,1 1-1,-6 7 1,-20 36-15,14-23-28,-8 8-68,17-25 67,1 0-1,0 0 0,0 1 0,1 0 0,0 0 1,-6 17-1,10-24-13,0 0 1,1 0-1,0 0 1,-1 0-1,1 0 1,0 0-1,0 0 1,0 0-1,0 0 1,0 0-1,0 0 1,1 0-1,-1 0 1,1 0-1,-1-1 1,1 1-1,0 0 1,0 0-1,0 0 1,0-1-1,0 1 1,0 0-1,0-1 1,1 1 0,-1-1-1,0 1 1,1-1-1,-1 0 1,3 2-1,3 1 28,1-1 1,-1 0-1,1 0 0,-1-1 1,17 4-1,6 2-62,-15-3 128,33 12-21,-45-15 43,0-1-1,0 1 1,0 0 0,0 0 0,0 0 0,0 0-1,0 0 1,-1 1 0,1-1 0,-1 1 0,3 3-1,-4-4 23,0 0 0,0-1 0,-1 1 0,1 0 0,0 0 0,0 0 0,-1 0 0,0 1 0,1-1 0,-1 0 0,0 0 0,0 0 0,0 0 0,0 0 0,0 0 0,-1 3 0,0-1-40,0-1-1,0 0 1,-1 0-1,1 0 0,-1 0 1,0 0-1,0 0 1,0 0-1,-3 3 0,-5 3-184,0 0-1,0-1 1,-1 0-1,-13 7 1,20-12 15,-77 41-2870,27-16-2445,45-21 2587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34.1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1 185 7424,'18'-5'7392,"-16"5"-7069,1 0 1,-1-1-1,1 1 1,-1-1-1,1 1 1,-1-1 0,0 0-1,5-2 1,12-5 502,26 0 323,64-5 0,22-2-466,81-37-217,3-1-501,-167 44-183,0 2 0,74-1-1,-108 8-202,0 1 0,1 0 0,-1 1 0,0 1 0,22 6 1,-28-6-306,-1 0 0,0 0 0,0 0 0,0 1 0,-1 0 0,1 1 0,-1-1 0,0 1 0,0 0 0,-1 1 0,9 10 0,0 0-2692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35.0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243 404 6272,'0'0'110,"0"0"-1,0-1 1,0 1 0,0 0 0,0-1-1,0 1 1,0 0 0,0-1-1,0 1 1,0 0 0,0-1 0,0 1-1,-1 0 1,1-1 0,0 1 0,0 0-1,0-1 1,-1 1 0,1 0 0,0-1 109,-1 1-109,1 0 0,0 0-1,0 0 1,-1-1 0,-4-3 1945,-8 4 1273,-13-9-1885,23 7-1277,1 1-1,-1 0 1,0 0-1,0 0 1,0 0-1,0 0 1,0 1-1,0-1 0,0 1 1,0 0-1,0 0 1,-1 0-1,1 0 1,0 0-1,0 1 1,0 0-1,-5 1 0,-1 2-139,1 0 0,-1 1 0,1 0 0,0 0 0,0 1 0,1 0 0,0 0 0,0 1 0,0-1 0,1 2 0,0-1 0,0 1 0,1 0 0,0 0 0,0 0 0,1 1 0,0 0 0,1 0 0,0 0 0,0 0 0,1 0 0,0 1 0,0-1 0,1 1 0,1-1 0,0 1 0,0-1 0,0 1 0,1-1 0,1 1 0,2 10 0,-2-15-26,-1 1-1,1 0 0,0-1 0,1 1 1,-1-1-1,1 0 0,0 0 0,1 0 1,-1 0-1,1 0 0,0-1 0,0 1 0,0-1 1,1 0-1,-1 0 0,1-1 0,0 0 1,0 1-1,0-2 0,1 1 0,-1 0 1,1-1-1,-1 0 0,1-1 0,0 1 1,0-1-1,8 1 0,-6-2 55,-1 0 0,0 0-1,1-1 1,-1 0 0,0 0 0,1-1 0,-1 0 0,0 0-1,0-1 1,0 0 0,-1 0 0,1 0 0,-1-1-1,1 0 1,-1 0 0,-1-1 0,1 1 0,0-1-1,4-7 1,-4 6-14,-1-1 0,1 0 0,-2 0 0,1 0 0,-1-1 0,0 1 0,-1-1-1,0 0 1,0 0 0,0 0 0,-1-1 0,0 1 0,-1-1 0,0 1 0,-1-1 0,0-10 0,-2-4-31,-2 0 1,-1 1 0,0-1-1,-2 1 1,-16-37-1,-59-98-119,74 142 93,-50-77-117,8 13 108,34 57 59,6 16-25,9 6-9,1 0-1,-1 0 1,1 0 0,0 0-1,-1 0 1,1 0 0,0 0-1,-1 0 1,1 0-1,0 0 1,-1 1 0,1-1-1,0 0 1,-1 0 0,1 0-1,0 1 1,-1-1 0,1 0-1,0 0 1,-1 1 0,1-1-1,0 0 1,0 0 0,0 1-1,-1-1 1,1 0-1,0 1 1,0-1 0,0 1-1,-2 4 1,1-1 0,-1 1-1,1 0 1,1 0 0,-1 0 0,1 0-1,0-1 1,0 8 0,6 41-153,-5-43 95,2 10-262,1 0 0,1 0 0,1-1 0,1 1-1,0-1 1,19 34 0,-15-35-1191,1-1-1,1 0 0,28 29 1,-3-10-2381,2-4 277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35.6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87 603 7936,'3'-3'738,"0"1"0,0-1-1,0 0 1,0 0 0,0 0 0,0 0 0,-1 0 0,0 0 0,4-7-1,-3 4-309,-1 1 0,0-1 0,0 0 0,0 0 0,1-12 0,-2 5-252,-1-1 0,0 1 0,-1-1 0,0 1 0,-5-21 0,-19-79 101,-42-117 1,65 222-188,-4-8 585,-13-26 0,14 33-405,6 16-221,3 8-54,46 192 23,-37-166-29,2 0 0,41 75-1,65 103-1818,-100-181 76,-19-35 1216,4 10-405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36.0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99 9216,'4'10'7116,"-3"-9"-6842,0-1 26,0 1-1,0-1 1,0 0-1,0 0 1,0 0-1,0 0 1,0 0 0,0 0-1,0 0 1,0 0-1,2-1 1,31-13 1170,-26 10-1024,22-7 55,-1 1 0,54-10-1,63-1-1840,-72 11-2321,-67 9 2322,0 0 1,1 0-1,-1-1 1,12-5-1,-6-1-2810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13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9728,'4'-5'7669,"21"-2"-5664,129-20-620,58-13-1090,-187 34-844,39-4 1,-54 10-475,0-1 0,0 1 1,1 1-1,-1 0 0,0 0 1,15 4-1,-7 0-2971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38.79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169 47 5760,'-24'-37'5008,"17"31"-4507,6 5-410,-1 1 0,1-1-1,0 1 1,0 0 0,-1-1 0,1 1 0,0 0 0,-1 0-1,1 0 1,0 0 0,0 0 0,-1 0 0,1 0-1,0 0 1,-1 1 0,1-1 0,-15 11 1271,15-8-1271,-2 1-32,0 0 1,1 0-1,-1 0 1,1 1-1,0-1 1,-2 10-1,0 4 36,1-1 0,1 1 0,1 0 0,1 33-1,14 72-141,-13-114 46,1 0 1,0 0 0,1 0-1,-1-1 1,2 1-1,-1-1 1,1 0-1,1 1 1,0-2-1,0 1 1,8 10 0,-11-17 16,-1 0 1,1 1 0,-1-1-1,1 0 1,0 0 0,0 0-1,-1 0 1,1 0 0,0 0-1,0-1 1,0 1 0,0 0-1,0-1 1,0 0 0,0 1-1,0-1 1,0 0 0,0 0-1,0 0 1,0 0 0,0-1-1,0 1 1,0 0 0,0-1-1,0 0 1,0 1 0,0-1-1,0 0 1,0 0 0,0 0-1,2-2 1,-1 1 18,0 0 0,0 0 0,-1 0 0,1-1 0,0 1 0,-1-1 0,0 0 0,1 1 0,-1-1-1,0 0 1,-1 0 0,1 0 0,0-1 0,-1 1 0,0 0 0,0-1 0,2-5 0,-3-7 4,0 0 0,-1-1 0,-1 1 0,-1 0 0,0 0 0,-1 1 0,0-1 0,-1 1 0,-1 0 0,-1 0 0,0 1 0,-17-26 0,18 31-18,0 1 0,-1 1 0,0-1 0,-1 1 0,1 0 0,-12-7 0,16 12-16,1 1 1,0 0-1,0-1 1,-1 1-1,1 0 1,-1 1-1,1-1 1,-1 0-1,0 1 1,1-1-1,-1 1 1,-4 0-1,5 0-3,0 1-1,0-1 0,1 1 1,-1-1-1,0 1 0,0 0 0,1 0 1,-1 0-1,1 0 0,-1 0 0,1 0 1,-1 0-1,1 0 0,-1 1 1,1-1-1,0 0 0,0 1 0,0-1 1,0 1-1,-1 2 0,-5 8 0,2 0 0,0 1 0,0 0-1,1 0 1,0 0 0,1 0 0,-1 20 0,1 0-2,3 63 0,1-84-12,0 1 0,1-1-1,0 1 1,8 21 0,-9-30 8,1 0 1,0-1-1,0 1 0,0-1 1,0 1-1,1-1 1,-1 0-1,4 4 0,-4-5 5,0-1-1,0 1 1,-1-1-1,1 0 1,0 0-1,0 0 0,1 0 1,-1 0-1,0 0 1,0 0-1,0-1 0,1 1 1,-1-1-1,0 1 1,4-1-1,0 0 37,0-1 0,0 0 0,0 0 0,0 0 1,0-1-1,-1 0 0,1 0 0,-1 0 0,1-1 0,-1 1 0,9-7 0,-7 4 63,-1-1 1,1 1-1,-1-1 0,0 0 0,-1 0 0,1-1 1,8-14-1,-7 7 19,0-1 1,0 0-1,-1-1 1,5-22-1,8-67 79,-18 101-214,0-9 105,2-22 1,-3 32-119,0 1 0,0-1 0,0 1-1,-1 0 1,1-1 0,-1 1 0,1 0 0,-1-1 0,0 1 0,0 0 0,1 0 0,-2 0 0,1 0-1,0 0 1,0 0 0,-3-3 0,3 4-46,1 1 38,-1 0 0,1 0-1,-1-1 1,1 1 0,-1 0 0,1 0 0,-1 0 0,1 0-1,-1 0 1,1 0 0,-1-1 0,1 1 0,-1 0 0,0 1 0,1-1-1,-1 0 1,1 0 0,-1 0 0,1 0 0,-1 0 0,1 0 0,-1 1-1,1-1 1,-1 0 0,1 0 0,-1 1 0,-1 1-153,-12 14-1164,-3 13-1134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41.20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196 847 5376,'-7'-7'620,"5"5"-484,0 0 0,0 0 0,0 0-1,0 0 1,0 1 0,0-1 0,0 1 0,0-1 0,-1 1 0,1 0 0,-1 0 0,1 0 0,-3 0-1,-5-2 326,1 2 0,-1-1 0,1 1 0,-1 1-1,1 0 1,-1 0 0,1 1 0,-1 0-1,-14 4 1,21-4-402,0 0 1,1 1-1,-1-1 0,1 1 0,0-1 0,-1 1 0,1 0 0,0 0 0,0 0 0,0 0 1,0 0-1,1 0 0,-1 0 0,-2 5 0,2-2 7,0-1 0,1 1 0,-1-1-1,1 1 1,0-1 0,0 1 0,1 0 0,-1 5 0,2 6 69,0-1 0,1 1 0,1-1 0,5 19 0,-5-19-20,9 32 93,1-1 0,26 58 0,-33-91-202,0-1 0,1 1 1,1-1-1,0 0 0,0-1 1,1 0-1,1 0 0,0-1 1,0-1-1,1 1 0,0-2 1,17 12-1,-19-15 1,0-1-1,0 0 1,0 0 0,0 0-1,1-2 1,0 1-1,18 2 1,-23-5 19,-1 1 0,1-1 0,0-1 0,-1 1 0,1-1 0,-1 0-1,1 0 1,-1 0 0,0 0 0,1-1 0,-1 0 0,0 0 0,0 0 0,0 0 0,0-1 0,-1 1 0,1-1 0,0 0 0,-1 0 0,3-4 0,3-4 84,0-1 1,-1 0 0,-1 0-1,0-1 1,-1 0 0,0-1-1,-1 1 1,-1-1 0,0 0-1,0 0 1,-2 0 0,3-27-1,-4-1-1,-1 1-1,-3 0 0,-8-52 0,6 63-60,-1 0-1,-1 1 0,-13-37 1,16 56-34,-1 0 1,0 1-1,0-1 1,0 1 0,-1 0-1,-1 0 1,0 1-1,0 0 1,0 0-1,-1 0 1,0 1 0,-14-9-1,13 10-6,-1 0 1,0 1-1,1 1 0,-2-1 0,1 2 0,0-1 1,-1 1-1,1 1 0,-1 0 0,0 0 0,0 1 1,-12 1-1,19 0 1,0 1 0,0 0 0,0 0 0,0 0 0,0 0 0,0 0 0,0 1 0,1 0 1,-1 0-1,1 0 0,-1 0 0,1 1 0,-6 4 0,4-2 3,1 1 1,-1-1-1,1 0 0,1 1 1,-1 0-1,1 0 1,-5 12-1,3-2-17,0 0 0,2 0 0,-1 1 0,2 0 1,0-1-1,1 20 0,2 0-7,2 0 0,1 0 1,18 68-1,-6-49 1,41 91-1,-44-117-32,2-1 0,24 36 0,-29-51 20,-1-1-1,1 0 1,1 0-1,0-1 1,1-1-1,21 16 0,-30-24 31,1 0-1,-1 0 0,1 0 0,-1-1 0,1 1 0,-1-1 0,1 0 0,0 0 0,0 0 1,0-1-1,-1 1 0,1-1 0,0 0 0,0 0 0,0 0 0,0 0 0,0-1 0,-1 0 1,1 0-1,0 0 0,0 0 0,-1 0 0,6-3 0,2-3 57,0-1 1,0 1-1,-1-2 0,0 1 0,14-17 0,15-16 266,54-77 0,-76 94-226,-2-1 0,-1-1 1,-1 0-1,-1-1 0,10-32 1,-13 28-17,-2-1 0,-1-1 0,-1 1 1,0-50-1,-5 57-50,-1 1 1,-1-1 0,-1 1 0,-2 0-1,0 0 1,-15-40 0,12 42-10,-2 1 1,0 1-1,-1-1 0,-1 2 1,-1 0-1,0 0 1,-27-27-1,32 39-17,1 0-1,-1 1 0,0-1 0,0 2 1,-1-1-1,0 1 0,0 0 1,0 1-1,0 0 0,-1 1 0,0 0 1,0 0-1,0 1 0,0 0 1,0 1-1,0 0 0,0 1 0,0 0 1,-13 1-1,20 0-12,0-1 0,0 1 0,0-1 0,0 1 0,0 0 0,1 0 0,-1 0 0,0 1 0,0-1 0,1 1 0,-1 0 0,1-1-1,0 1 1,-1 0 0,1 0 0,0 0 0,-2 4 0,0 0-14,0 0 0,1 0-1,0 1 1,1-1 0,-1 1-1,-1 7 1,2-6 15,1 0 1,-1 0-1,1 0 0,0 1 0,1-1 1,0 0-1,0 1 0,1-1 1,0 0-1,3 11 0,0 8 10,4 26-14,2-1-1,2 0 0,22 59 1,-23-81-19,0-1 0,2-1 1,2 0-1,0-1 1,2 0-1,0-2 0,23 25 1,-30-39 10,0-1 0,1 0 0,0-1 1,1 0-1,0-1 0,0 0 1,19 8-1,-20-12 18,-1 0 0,0-1 0,1 0 0,0-1 1,0 0-1,0 0 0,0-1 0,0-1 0,0 0 0,19-3 0,-16 1 27,-1 0 0,0-2 0,0 0-1,0 0 1,0-1 0,-1-1-1,0 0 1,0-1 0,0 0 0,-1 0-1,0-1 1,0-1 0,-1 0-1,-1-1 1,1 1 0,-1-2 0,-1 1-1,0-2 1,0 1 0,-2-1-1,1 0 1,-1 0 0,-1 0 0,7-23-1,-3 0 33,-1-1 0,-2 0 0,-1-1 0,-2 1-1,-2-1 1,-1 1 0,-1-1 0,-12-61 0,9 82-51,0 0-1,-1 1 1,-1 0 0,0-1 0,-1 2 0,-1-1 0,0 1 0,-1 0 0,-1 1-1,0 0 1,0 0 0,-2 1 0,1 1 0,-2 0 0,1 1 0,-1 0 0,-1 0-1,0 2 1,0 0 0,-1 0 0,-19-7 0,28 13-9,-1 0 0,1 0 0,-1 1 0,1 0 0,-1 0 0,0 0 0,0 1 0,1 0 1,-11 1-1,14 0-7,0-1-1,0 1 1,0 0 0,0 0 0,0 1 0,0-1 0,0 1 0,0-1 0,0 1 0,1 0 0,-1 0 0,1 0 0,-1 0 0,1 0 0,0 1 0,0-1 0,0 1 0,0-1-1,0 1 1,0 0 0,-1 4 0,1 0-4,0-1-1,0 0 1,1 1-1,0-1 1,0 0 0,1 1-1,0-1 1,0 1-1,0-1 1,1 1-1,0-1 1,0 1-1,4 10 1,4 10 9,23 46 0,-27-62-13,14 29-31,2-2-1,32 45 0,-38-62 19,1-1 0,1 0-1,1-1 1,1-1 0,25 19 0,-35-31 26,-1-1 0,0 0 0,1 0 0,0-1 0,0 0 0,1 0 0,-1-1 0,1-1 1,-1 1-1,1-2 0,19 2 0,-20-3-9,0 0 1,0-1 0,-1 0-1,1-1 1,-1 0-1,1 0 1,-1-1 0,1 0-1,-1 0 1,0-1-1,-1 0 1,1 0-1,11-10 1,-4 2 50,-1 0-1,0-1 1,-1-1 0,-1 0-1,0-1 1,13-22 0,-18 24 26,0 0 0,0 0 1,-1-1-1,-1 0 0,0 0 1,-1 0-1,-1 0 0,4-26 1,-7 11-18,0 1 1,-1 0-1,-2 0 0,-1 1 1,-9-34-1,0 13 15,-41-94 0,3 42-20,43 86-31,-1 1 0,-1 0 0,0 1 1,-22-22-1,13 22-21,19 12 5,-1-1 0,0 1 0,1 0 0,-1 0-1,0 0 1,0 0 0,1-1 0,-1 1 0,0 0 0,0 0 0,1 0 0,-1 1 0,0-1 0,1 0 0,-1 0 0,0 0 0,0 1 0,-1 0 0,1 0 0,-1 1 0,1-1 0,0 1 0,0-1 0,0 1 0,0-1 0,0 1 0,0 0 0,0-1 0,0 1 0,1 0 0,-1 0 0,1 0 0,-1 0 0,1-1 0,0 1 0,0 3 0,-3 18 0,2 0 0,0 0 0,2 1 0,1-1 0,5 28 0,2-3 0,25 69 0,-25-89-29,2-1 0,1 0 0,28 46 0,-33-63 18,0 0 0,0 0-1,1-1 1,0 0 0,1 0 0,0-1 0,1 0-1,-1-1 1,1 0 0,1 0 0,18 8 0,-24-13 7,1 0 0,-1 0 0,1 0 0,0-1 0,0 0 0,0-1 0,0 1 0,0-1 0,0 0 0,0 0 0,0-1 0,0 0 0,-1 0 0,1 0 0,0-1 0,0 0 0,-1 0 0,1-1 0,-1 1 0,0-1 1,0 0-1,0 0 0,0-1 0,8-7 0,-4 3 14,-1-1 0,-1 1 0,0-1 0,0-1 0,-1 1 0,0-1 0,-1 0 0,0-1 0,0 1 0,-1-1 0,-1 0 1,4-15-1,-3 3 60,-1 1 1,-1-1-1,-1 0 1,-1 0 0,-1 0-1,-7-42 1,5 51-52,-1-1 0,0 1 1,0 0-1,-2 0 0,0 1 0,0-1 1,-1 1-1,-1 1 0,0-1 0,-1 1 1,-17-18-1,16 20 35,0 0 1,-1 1 0,0 1-1,0 0 1,-1 0-1,0 1 1,0 1-1,-18-8 1,29 14-48,-1-1 1,0 0-1,0 1 0,0-1 1,0 1-1,1 0 1,-1 0-1,0 0 1,0 0-1,0 0 1,0 0-1,0 0 1,0 0-1,0 1 1,1-1-1,-1 1 0,0-1 1,0 1-1,1 0 1,-1 0-1,0 0 1,1 0-1,-1 0 1,1 0-1,-1 0 1,1 0-1,-1 1 1,1-1-1,0 1 1,0-1-1,0 1 0,0-1 1,0 1-1,0 0 1,-1 2-1,-1 4-44,0 1 1,1-1-1,0 1 0,1-1 0,-1 1 0,1 12 0,1-7-266,0-1 1,1 1-1,0-1 0,3 14 0,-2-20-118,0 0 0,0 0 1,0-1-1,1 1 0,0 0 0,0-1 0,1 0 0,0 0 1,6 8-1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48.56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158 356 6144,'-32'5'7590,"31"-3"-7476,-3 6-107,1 0-1,1 0 1,-4 16 279,3-3-111,0 0 0,2 0 0,1 0 0,3 30 0,-1-22-147,1 0 1,14 55-1,-15-80-16,-1 0 0,0-1 0,1 1-1,0-1 1,4 7 0,-6-9-1,1-1 0,-1 1 0,1 0-1,0 0 1,0 0 0,-1-1 0,1 1 0,0 0-1,0-1 1,0 1 0,0-1 0,0 1 0,0-1-1,0 1 1,0-1 0,0 0 0,0 1 0,0-1-1,0 0 1,0 0 0,0 0 0,0 0 0,0 0-1,0 0 1,0 0 0,2 0 0,2-2 84,1-1 0,0 1 1,-1-1-1,1 0 0,-1 0 1,0-1-1,0 1 0,0-1 0,-1 0 1,1-1-1,-1 1 0,5-8 1,-1 2 42,-1 0 0,0-1 1,-1 0-1,0-1 1,5-12-1,-8 14-79,0-1 0,-1 0 0,0 0 0,0 0 0,-2 0 0,1 1 0,-1-1 0,-1 0 0,-3-20 0,-1 4 18,-2 0 0,-16-43 0,18 57-32,-1 0-1,0 1 0,0 0 0,-12-17 1,15 26-37,1 0 1,-1 0 0,0 0 0,1 1-1,-1-1 1,0 1 0,-1 0-1,1-1 1,-5-1 0,6 3-5,0 1-1,0-1 1,1 1 0,-1-1-1,-1 1 1,1-1 0,0 1-1,0 0 1,0 0 0,0 0 0,0 1-1,0-1 1,0 0 0,0 1-1,0-1 1,0 1 0,0-1-1,-3 3 1,-1 1-2,-1 0-1,1 0 1,0 1 0,1 0 0,-1 0-1,1 0 1,0 1 0,0 0-1,-4 7 1,-3 6-74,-18 37-1,23-40 64,1-1-1,0 1 1,2 0 0,-1 0-1,2 0 1,0 1 0,1-1-1,1 1 1,0 0 0,1-1-1,1 1 1,1 0 0,0-1-1,1 1 1,1-1 0,0 0-1,1 0 1,1 0 0,14 27-1,-17-39 12,0 1-1,0-1 0,0 0 1,0 1-1,0-1 0,1-1 1,0 1-1,5 4 0,-6-7 4,0 1 0,0 0-1,0-1 1,0 1-1,0-1 1,0 0-1,0 0 1,0 0-1,0-1 1,1 1-1,-1-1 1,0 0-1,1 0 1,4 0-1,6-2 58,1-1-1,-1 0 0,26-10 0,40-21 200,-72 31-228,12-7 105,-1 0 0,0-1 1,-1-1-1,-1 0 0,0-2 0,0 0 0,17-19 0,-23 20-47,0 1 0,-2-1 0,1-1 0,-2 0 1,0 0-1,0 0 0,-2-1 0,1 0 0,-2-1 0,4-17 0,-4 9-40,-1 1 0,-1-1 0,0-40 0,-3 57-45,0-1 1,-1 1-1,0 0 1,0-1 0,-1 1-1,0 0 1,0 0-1,-1 0 1,1 0-1,-2 0 1,1 0 0,-1 1-1,0-1 1,0 1-1,-10-11 1,6 10-17,-1 0-1,1 1 1,-1 0 0,0 0-1,-1 1 1,1 0 0,-1 1-1,0 0 1,-1 0 0,1 1-1,0 1 1,-1-1 0,0 2-1,1 0 1,-20 0 0,25 1-11,0 0 0,1 1 1,-1 0-1,0 0 1,1 1-1,-1-1 0,1 1 1,0 0-1,-1 0 1,1 0-1,-7 6 0,5-4-7,1 1 0,0 0 0,0 0 0,0 1 0,1-1 0,0 1 0,-4 7 0,-1 5-17,1 0-1,1 1 1,0 0-1,-6 32 1,9-32 30,0 0 1,2 0-1,0 1 0,1-1 0,1 1 0,3 28 1,-2-40 17,0 0 1,1 0-1,0-1 1,1 1-1,-1 0 1,2-1-1,-1 0 0,1 1 1,0-1-1,0-1 1,1 1-1,0-1 1,0 0-1,0 0 1,1 0-1,0 0 1,0-1-1,9 5 1,-2-2 16,0-2 1,0 1 0,1-2 0,0 0-1,1 0 1,-1-2 0,1 0 0,-1 0-1,1-1 1,0-1 0,0-1 0,0 0-1,20-3 1,2-2 102,0-2 1,-1-2-1,0-1 0,41-18 0,-56 20-40,0-2-1,-1 0 0,-1-1 0,1-1 0,30-25 1,-37 25 9,0-1 0,0 0 1,-1-1-1,-1 0 0,0-1 1,-1-1-1,12-24 0,-15 25-37,0 1 1,-2-1-1,0-1 0,0 1 0,-1-1 0,-1 1 0,1-21 0,-4 29-38,0 0 0,0 0 0,-1-1 0,1 1 0,-2 0 0,1 1 0,-1-1 0,0 0 0,0 0 0,-1 1-1,0-1 1,0 1 0,-1 0 0,0 0 0,0 0 0,0 0 0,0 1 0,-9-8 0,7 8-24,0-1 1,-1 2-1,0-1 1,0 1-1,0 0 1,-1 0-1,1 1 1,-15-5-1,19 7-5,-1 0 0,1 0 0,-1 1 0,1-1 0,-1 1 0,1 0 0,-1 0 0,1 0 0,-1 0 0,0 1 0,1-1 0,-1 1 0,1 0-1,0 0 1,-1 0 0,1 1 0,0-1 0,0 1 0,0 0 0,0 0 0,0 0 0,-5 4 0,4-1-24,-1 0 0,1 1 0,0-1 1,1 1-1,-1 0 0,1 0 0,0 1 0,-3 11 0,0 4-58,-4 29-1,4-18 29,3 0-1,-1 41 1,4-59 65,1 0 0,1 0 0,0 0 0,0 0-1,2-1 1,-1 1 0,10 19 0,-11-29 8,1 0 0,0-1-1,0 1 1,0-1 0,1 0 0,-1 0-1,1 0 1,0-1 0,0 1 0,0-1 0,1 0-1,-1 0 1,1 0 0,0-1 0,0 1 0,0-1-1,0-1 1,0 1 0,0-1 0,9 2-1,1-1 63,-1-1 0,1 0 0,0-1 0,-1-1-1,1-1 1,18-3 0,-19 2-6,1 0 0,-1-1 0,-1-1-1,1 0 1,-1-1 0,0 0 0,0-1 0,0 0 0,-1-1 0,0-1 0,-1 0-1,0 0 1,0-1 0,-1-1 0,0 1 0,-1-2 0,0 1 0,10-20 0,-7 10 24,-2 0 1,0-1-1,-1 0 0,-1 0 1,-2 0-1,0-1 1,-1-1-1,-1 1 1,0-28-1,-4 45-74,0 0 1,-1 0-1,0 0 0,0 0 0,-1 0 0,1 0 0,-2 1 0,1-1 0,0 1 1,-1-1-1,0 1 0,0 0 0,-7-9 0,7 11-2,0-1 0,-1 1 0,1 0 1,-1 0-1,1 0 0,-1 0 0,0 1 0,0 0 0,0-1 0,0 2 0,-1-1 0,1 0 0,0 1 0,-1-1 1,1 1-1,-1 1 0,1-1 0,-6 0 0,8 1-8,1 0 0,-1 0 0,0 0 1,0 1-1,0-1 0,1 0 0,-1 1 0,0-1 1,1 1-1,-1 0 0,0-1 0,1 1 0,-1 0 0,1 0 1,-1 0-1,1 0 0,-1 0 0,1 0 0,0 1 1,0-1-1,-1 0 0,1 1 0,0-1 0,0 1 0,0-1 1,1 1-1,-1-1 0,0 1 0,1 0 0,-1-1 1,0 1-1,1 0 0,0-1 0,-1 1 0,1 2 0,0 4-16,0-1-1,0 1 0,0-1 1,1 1-1,0-1 1,1 0-1,2 8 0,0-1-161,1-1 0,1 0-1,0 0 1,1 0-1,0-1 1,10 13 0,-13-19-178,0-1 0,0 0 0,0-1 0,1 1 0,0-1 1,0 0-1,0 0 0,0 0 0,1-1 0,-1 0 0,1 0 0,0 0 0,0-1 0,0 0 1,0 0-1,8 1 0,26-2-2767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50.01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3 4736,'4'-2'9120,"-6"7"-8935,-3 18 446,4 58 338,1-52-754,0 11-32,2 0 0,2-1 1,2 1-1,13 51 1,-12-71-157,12 31 1,-15-43 5,0 0 1,0 0-1,1-1 0,0 1 0,0-1 1,10 9-1,-13-14 1,0 0 0,1-1 0,-1 1 0,1 0 1,0-1-1,-1 0 0,1 0 0,0 0 0,0 0 0,0 0 0,0 0 0,0-1 1,0 1-1,0-1 0,0 0 0,0 0 0,3 0 0,-4 0 9,0-1 0,0 1-1,0-1 1,0 1-1,1-1 1,-1 0 0,-1 0-1,1 0 1,0 0 0,0 0-1,0 0 1,0 0-1,-1-1 1,1 1 0,0 0-1,-1-1 1,0 0-1,1 1 1,-1-1 0,0 0-1,0 0 1,0 1 0,0-1-1,0 0 1,0 0-1,1-4 1,1-6 72,-1 0-1,0-1 1,0-14 0,-1-22-69,-1-1-1,-3 1 1,-2 0 0,-19-86 0,10 95-11,13 37-42,0 1 1,0 0-1,0 0 0,-1-1 1,1 1-1,-1 0 1,1 0-1,-1 0 1,0 0-1,0 1 0,0-1 1,0 0-1,0 1 1,-3-2-1,5 3 5,-1 0 0,1 0 0,-1 0 0,0 0 0,1 0 0,-1 0-1,1 0 1,-1 0 0,0 0 0,1 0 0,-1 0 0,1 0 0,-1 1 0,1-1 0,-1 0 0,0 0-1,1 1 1,-1-1 0,1 0 0,-1 1 0,1-1 0,0 0 0,-1 1 0,1-1 0,-1 1 0,1-1-1,0 1 1,-1-1 0,1 1 0,0-1 0,0 1 0,-1-1 0,1 1 0,0 0 0,-10 29-48,4-3 8,2-1-1,-1 44 0,8 59-85,-2-119 128,4 41 0,-4-47 0,-1 0 0,1 0 0,0-1 0,1 1 0,-1 0 0,1-1 0,-1 1 0,1-1 0,0 1 0,3 2 0,-5-5-10,1-1 0,-1 0-1,0 1 1,1-1 0,-1 0 0,0 1-1,1-1 1,-1 0 0,0 1-1,1-1 1,-1 0 0,1 0-1,-1 0 1,1 1 0,-1-1-1,0 0 1,1 0 0,-1 0-1,1 0 1,-1 0 0,1 0 0,-1 0-1,1 0 1,-1 0 0,1 0-1,-1 0 1,1 0 0,0-1-51,0 1 0,0-1 0,0 1 1,-1-1-1,1 0 0,0 1 1,-1-1-1,1 0 0,0 0 0,-1 1 1,1-1-1,0-1 0,13-31-2558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9:59.818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158 1031 4736,'-18'-23'1589,"17"22"-1511,0 0 1,0 0-1,0-1 0,0 1 1,0 0-1,0 0 0,1-1 1,-1 1-1,0 0 0,1-1 1,-1 1-1,1 0 0,0-1 1,-1-1-1,1 2-8,0-1 0,0 1 1,0 0-1,-1 0 0,1 0 1,0 0-1,-1 0 0,1 0 1,-1 0-1,1 0 0,-1 0 0,0 0 1,1 1-1,-2-2 0,-30-54 2437,29 52-2236,0-1-1,-1 1 1,0 0 0,0 0-1,0 0 1,0 0 0,-9-5-1,13 9-259,0-1 0,-1 1 0,1 0-1,0 0 1,0 0 0,-1 0 0,1 0-1,0 0 1,0 0 0,-1 0 0,1 0 0,0 0-1,-1 0 1,1 0 0,0 0 0,0 0-1,-1 0 1,1 0 0,0 0 0,0 0-1,-1 0 1,1 1 0,0-1 0,0 0 0,0 0-1,-1 0 1,1 0 0,0 0 0,0 1-1,0-1 1,-1 0 0,1 0 0,0 0-1,0 1 1,0-1 0,0 0 0,-1 0 0,1 1-1,0-1 1,0 0 0,0 0 0,0 1-1,-5 18 167,2 1-49,1 1 0,1 0 0,2 23 0,-1-3-10,5 151 255,23 38-357,-17-177 18,3 1-1,27 72 1,-29-98-42,1 0 0,1-1 0,1-1 0,2 0 0,0-1 0,2 0 0,33 33 0,-43-50 31,0 0-1,0-1 1,0 0-1,1 0 1,0-1-1,0 0 0,1-1 1,-1 0-1,18 4 1,-23-7-15,1-1-1,0 0 1,0 0 0,0 0-1,0-1 1,0 0 0,0 0-1,0-1 1,0 1 0,0-1 0,0-1-1,-1 1 1,1-1 0,0 0-1,-1 0 1,1-1 0,-1 1-1,0-1 1,8-6 0,-6 3 21,-1 0-1,1 0 1,-1-1 0,0 1-1,-1-1 1,0-1 0,0 1-1,5-11 1,-4 5 28,0 0 0,-1-1 0,-1 0 1,3-14-1,-3 5 48,-1 0 0,-1 0 0,-1-30-1,-1 40-70,-1-16 23,-1 0 1,-1 1-1,-13-51 0,7 45-59,-2 2 0,-1-1 0,-22-41-1,25 58 2,-158-298-5,131 252 342,-69-92 0,101 148-324,-1 0-1,1 1 0,-1 0 0,0 0 0,-1 0 0,0 0 0,1 1 0,-1 0 0,0 0 0,-1 1 0,1 0 0,-8-3 0,12 5-15,1 0 0,-1 1 0,0-1 0,1 1 0,-1 0 0,0-1 0,0 1 0,1 0 0,-1 0 0,0 0-1,0 0 1,0 0 0,1 0 0,-1 1 0,0-1 0,0 0 0,1 1 0,-1 0 0,-2 1 0,1 0-3,0 0 1,0 1 0,1 0-1,-1-1 1,1 1 0,0 0-1,-3 5 1,1-1 0,-5 6 9,2 1 1,0 0-1,0 0 1,2 1-1,-9 29 1,14-44-4,-6 27 21,0 0 0,2 0-1,1 0 1,0 32 0,2-37-13,0 51-22,2 0 0,20 127-1,-19-183 16,5 35 22,2-1 0,24 77 0,-20-96-11,1 0 1,1 0 0,1-1-1,2-1 1,1-1-1,2-1 1,1-1 0,0 0-1,2-2 1,34 28-1,-46-43 18,1 0 0,0 0 0,1-1 0,0-1 0,1 0 0,-1-1 0,21 7 0,-23-12-13,0 0 0,-1 0-1,1-1 1,0 0-1,0-1 1,0-1-1,0 0 1,0 0-1,19-6 1,-12 0 12,-1 0 1,0-2-1,-1 0 0,21-15 1,-9 4 88,41-37 1,-57 43-66,0 0 0,0 0 0,-2-1-1,0-1 1,0 0 0,-2-1 0,10-22 0,-11 24-23,12-28 50,-2-1 0,20-71 0,-29 81-47,-2 1 0,-1-2 0,-1 1 0,-1-43 0,-4 34 17,-3 0-1,-1 0 0,-14-59 1,7 51-51,-2 0 0,-3 1 0,-1 1-1,-41-78 1,40 89 5,-29-41-1,38 68-7,1-1 0,-1 1 0,-1 1-1,0 0 1,0 0 0,-1 1 0,-17-11 0,22 16-13,0 0 0,1 1 0,-1 0 0,0 1 1,-1-1-1,-5-1 0,8 4 5,0-1 0,0 1 0,0 0 0,0 0 0,0 0 0,1 1 0,-1-1 0,0 1 0,0 0 0,0 0 0,-3 2 0,4-2 4,0 0-1,0 0 0,0 0 0,0 1 0,0-1 0,0 1 0,0 0 0,1 0 0,-1 0 1,1 0-1,0 0 0,-1 0 0,1 1 0,-2 3 0,-6 11-35,1 1-1,-11 28 1,10-20 40,1 1-1,2 1 1,0 0 0,2-1 0,-3 42-1,5-39 9,-2 40 9,2 0-1,10 95 1,0-70-4,4-1 0,40 160-1,-15-139-8,-36-115 0,7 19 10,0-1 0,1 0 0,1 0 0,0 0 0,2-2 0,0 1 0,16 19 0,-22-30 12,0-1 0,0 0-1,0 1 1,1-1-1,0-1 1,0 1 0,0-1-1,1 0 1,-1-1 0,1 0-1,0 0 1,0 0-1,0-1 1,0 0 0,0 0-1,0 0 1,1-1-1,8 0 1,-9 0-2,1 0 0,0-1-1,0 0 1,0-1 0,0 0 0,0 0-1,0 0 1,7-3 0,-2-1 1,-1 0 0,-1-1 0,17-10-1,-11 5 31,-1-1 0,0 0 1,-1-1-1,0 0 0,-1-1 0,22-29 0,-14 14 76,-2-1 0,-1 0 0,-2-2-1,16-37 1,-7 7 89,34-123 0,-45 129-147,-3 0-1,-2-1 0,-2 0 0,-1-104 1,-7 110-53,-2-1 0,-17-98 0,-18 25 37,29 98-29,-25-50 0,23 60-3,-1 0 0,-19-20 0,28 34-20,0 1 0,-3-6-2,-1 1-1,0 0 1,-1 1 0,-10-9 0,14 13-2,0 0 0,0 1 0,0-1 0,-1 1 0,1 0 1,0 0-1,-1 0 0,1 0 0,-1 1 0,1-1 0,-1 1 1,1 0-1,-1 0 0,-4 1 0,4-1-2,0 0-1,0 1 1,0 0 0,0 0-1,0 0 1,0 0 0,1 0 0,-1 1-1,0 0 1,1 0 0,-1 0-1,-3 3 1,0 1-5,1 0-1,1 0 1,-1 1 0,-5 8-1,10-13 9,-7 11-15,0-1 0,1 1-1,0 1 1,1-1-1,1 1 1,0 0 0,1 1-1,-3 22 1,1-13-3,-5 36 11,2 0 1,-2 90-1,10-85-27,2-1 1,15 98-1,-8-114 25,1 1 1,2-2-1,3 1 0,1-2 1,38 78-1,-3-40 59,-44-75-42,1 1 0,0-1 0,0-1 0,14 13 0,-15-16-4,0-1-1,0 0 1,0 0 0,1-1-1,-1 0 1,1 0-1,12 4 1,-9-5 5,0 0 0,1 0-1,-1-1 1,1 0 0,-1 0 0,1-1 0,-1-1 0,1 0 0,-1-1 0,1 1 0,11-5 0,-18 5-5,7-2 7,-1 0-1,1 0 0,-1-1 1,0 0-1,-1-1 1,18-10-1,-11 3 17,0-1 0,17-19-1,-9 7 33,-1-1-1,-1-1 1,-2-1-1,20-35 1,-18 23 23,-2-1 0,-2 0 0,17-57 0,-33 91-72,49-157 177,-38 114-116,8-65 0,-16 82-36,-2-2 0,-2 1 1,-3-59-1,-2 69-12,0 0 1,-1 1-1,-1-1 0,-2 1 1,-12-28-1,13 39 0,-1 0 0,-9-13 0,10 17-9,2 1-7,1 1 3,0 0 0,-1 0 0,-8-7 0,10 11-10,1 0 1,0 1 0,-1-1-1,0 1 1,1 0 0,-1 0 0,0 0-1,1 0 1,-1 0 0,0 0-1,-5 0 1,6 1-7,0-1 0,0 1 0,0 0 0,0 0 0,0 0 0,0 0 0,0 1 0,0-1 0,1 0 0,-1 1 0,0 0 0,0-1-1,0 1 1,-3 2 0,3-1-5,-1 0-1,0 1 1,1-1-1,0 1 1,-1 0-1,-1 3 0,1-2 6,-1 3 0,0-1-1,0 1 1,0 0 0,1 0-1,0 1 1,1-1 0,-1 1-1,1-1 1,1 1 0,0 0-1,-1 14 1,0 1-9,-2 19-21,2 0 1,6 67 0,1-58 51,2-1 0,16 58 0,-14-70-26,2-1 0,24 55 0,-26-74 12,0-1 0,0-1 0,2 0 0,0 0-1,0-1 1,26 25 0,-33-36 7,0 0 0,0-1 0,1 0-1,-1 0 1,1 0 0,-1 0 0,1-1 0,0 1 0,0-1 0,0 0-1,0-1 1,0 1 0,1-1 0,-1 0 0,0-1 0,1 1 0,-1-1-1,1 0 1,-1 0 0,7-2 0,3 1 12,0-1 1,-1-1-1,0 0 0,1-1 1,-1-1-1,0 0 0,19-10 1,-13 5 1,-1-1 0,0-1 1,-1 0-1,0-1 0,26-26 1,-26 22 2,-1-1 1,0 0-1,25-39 1,-20 22 46,23-55 0,-23 41-30,-3 0-1,26-102 1,-41 133 24,-2 1 0,0 0 0,-1-1-1,-1 1 1,0-1 0,-3-19 0,1 28-45,0-1 1,0 1 0,-1 0 0,0 1 0,0-1 0,-1 0 0,0 1-1,-1 0 1,1 0 0,-13-14 0,13 15-28,-1 1-1,0 0 1,0 0 0,-1 1 0,0 0-1,0 0 1,0 0 0,0 0-1,-1 1 1,-13-6 0,16 8-1,0 0 0,-1 0 0,1 1-1,-1 0 1,1 0 0,-1 0 0,0 0 0,1 1 0,-6-1 0,7 2 0,-1-1 0,1 1 0,0-1 1,0 1-1,0 0 0,0 0 1,0 1-1,0-1 0,0 1 0,0-1 1,0 1-1,0 0 0,1 0 0,-5 5 1,2-3-12,1 1-1,0 0 1,0 0 0,0 0 0,1 0 0,-1 1 0,1-1 0,0 1 0,1 0 0,0 0-1,-4 12 1,1 16 3,0 0 0,2 0 0,2 1 0,5 58 0,-2-77 21,1 0-1,1 1 1,0-2 0,1 1-1,1 0 1,9 16-1,-11-22-16,1-1 0,0 0 0,0 0 0,1-1 0,0 0 0,1 0 0,0 0 0,0-1 0,1 0-1,0 0 1,0-1 0,0 0 0,1 0 0,13 6 0,-13-8 24,-1 0 0,1-1 0,0 0-1,1-1 1,-1 0 0,0 0 0,1-1 0,17 0 0,-15-2-7,0-1 0,0 0 1,0-1-1,0 0 0,0-1 1,-1-1-1,1 0 0,13-8 1,-1-3 18,1-2 1,22-21-1,43-48 100,-74 70-46,-1-1 0,0-1 0,-2 0-1,22-42 1,-21 35-80,-2-1 0,-1-1 0,-1 0 0,7-32 0,-10 32-11,-1-1 0,-2 0 0,-1 0 0,0-32 1,-3 41 26,-2-1 0,0 0 1,-1 1-1,-1-1 0,-9-28 1,7 34 18,1 1 0,-2-1 0,0 1 1,-1 1-1,0-1 0,-1 1 0,-16-18 1,22 28-26,0-1 1,0 1-1,-1 0 1,1 0 0,-1 0-1,0 1 1,-7-5 0,9 6-11,1 1 0,0 0 0,-1-1 0,1 1 0,0 0 1,-1 0-1,1 0 0,0 0 0,-1 0 0,1 0 0,0 0 1,-1 1-1,1-1 0,0 0 0,-1 1 0,1-1 0,0 1 1,-1-1-1,1 1 0,0 0 0,0-1 0,0 1 0,0 0 1,0 0-1,-2 1 0,2 0-4,-1-1 0,0 1 1,0 0-1,1 0 0,-1 0 0,1-1 0,0 2 1,0-1-1,-1 0 0,1 0 0,-1 3 1,-6 26-51,2-1 1,0 1-1,2 0 1,1 48-1,15 97 24,-12-174 32,5 31-5,0 0 0,2 0 0,12 33 0,-12-48-18,0 0 0,1-1 0,1 0 0,0-1 0,2 1 0,17 21 0,-23-32 19,-1-1 0,1 0 0,0-1 0,0 1 0,1-1 0,-1 0 1,1 0-1,0 0 0,0-1 0,0 0 0,0 0 0,1-1 0,-1 0 0,10 2 0,-10-2 16,0-1 0,0 0 0,0 0 0,-1-1 0,1 0 0,0 0 0,0 0 0,0-1 0,0 0 0,10-3-1,-1-1 15,-1-2 0,1 1 0,12-10 0,1-1-25,-1-1 1,0-2-1,31-30 0,-48 40-1,-1 0 0,0 0 0,-1 0 0,0-1 0,8-15-1,-6 4 5,0 0 0,7-27 0,-8 19 42,-1 0 1,-2-1-1,-1 0 1,1-41-1,-5 52-18,-1 0 1,-1-1-1,-1 1 0,-1 0 1,-1 0-1,0 0 0,-14-36 1,15 49-46,3 6 13,0 0-1,0 1 1,0-1-1,-1 0 0,1 0 1,0 0-1,-1 1 1,1-1-1,0 0 0,-1 0 1,1 1-1,-1-1 0,1 0 1,-1 1-1,1-1 1,-1 0-1,1 1 0,-1-1 1,0 1-1,1-1 1,-1 1-1,0-1 0,0 1 1,1 0-1,-1-1 0,0 1 1,0 0-1,0 0 1,0-1-1,0 1 1,1 0 1,0 0-1,-1 0 1,1 0-1,0 0 1,-1 0-1,1 0 1,-1 0-1,1 1 0,0-1 1,-1 0-1,1 0 1,0 0-1,-1 0 1,1 1-1,0-1 1,0 0-1,-1 0 0,1 1 1,0-1-1,0 0 1,-1 0-1,1 1 1,0-1-1,0 0 1,-1 1-1,1-1 0,0 0 1,0 1-1,-3 6-7,1 0 0,0 0-1,0 0 1,1 0-1,-1 14 1,0 39-17,6 36-74,-2-83 98,0 0 0,0 0-1,2-1 1,-1 1 0,7 13-1,-7-20-4,0 0 1,1-1-1,-1 1 0,1-1 0,0 0 0,0 0 0,1 0 0,0-1 0,-1 1 0,2-1 1,6 5-1,-6-5 13,0-1-1,0 0 1,0 0 0,0 0 0,0-1 0,1 1 0,-1-2 0,1 1 0,-1-1 0,1 0 0,0 0-1,6 0 1,-9-1-1,9 1 0,0-1 0,0 0 0,0-1 0,-1 0 0,1-1 0,0 0 0,0-1 1,-1-1-1,0 0 0,0 0 0,0-2 0,0 1 0,-1-1 0,1-1 0,-2 0 0,1-1 0,-1 0 0,0 0 0,-1-1 1,0 0-1,0-1 0,-1 0 0,0 0 0,-1-1 0,7-12 0,-6 8 21,-1 0 0,0 0 1,-1-1-1,0 1 0,-1-1 1,-1-1-1,-1 1 0,0-1 0,-1 1 1,-1-1-1,-1 0 0,0 1 0,-1-1 1,-1 0-1,0 1 0,-2-1 0,1 1 1,-2 0-1,-6-16 0,11 32-23,-7-11-89,7 11 87,0 0 0,0 0 0,0 0 0,0 0 0,-1-1 0,1 1 0,0 0 0,0 0-1,0 0 1,0 0 0,0 0 0,0 0 0,0 0 0,0 0 0,0 0 0,-1 0 0,1 0 0,0 0-1,0 0 1,0 0 0,0 0 0,0 0 0,0 0 0,0 0 0,0 0 0,-1 0 0,1 0 0,0 0-1,0 0 1,0 0 0,0 1 0,0-1 0,0 0 0,0 0 0,0 0 0,0 0 0,0 0 0,-1 0-1,1 0 1,0 0 0,0 0 0,0 0 0,0 1 0,-3 10 8,2 2-16,1-1 1,0 1-1,1 0 0,4 19 0,16 53-192,-19-76 184,1-1 0,1 1 0,-1-1-1,1 0 1,1 0 0,6 9 0,-10-15 17,1 1 1,0-1-1,0 0 0,0 0 1,1 0-1,-1 0 0,0-1 1,1 1-1,-1 0 0,1-1 1,-1 0-1,1 0 0,0 0 1,-1 0-1,1 0 0,0 0 1,0-1-1,0 1 0,0-1 1,0 0-1,0 0 0,-1 0 1,5 0-1,0-2 3,0 1-1,0-1 1,-1 0-1,1-1 1,-1 0-1,1 0 1,-1 0-1,0 0 1,0-1-1,0 0 1,-1-1 0,0 1-1,9-10 1,2-4-50,-1-2 1,20-33 0,-7 9-550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02.366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80 334 5888,'-2'-15'752,"2"10"-457,-1 0-1,0 1 1,0-1 0,0 0 0,-1 1 0,-1-5 0,-6-14 422,-1 1 860,-9-35 1,7-17-604,4 25 1215,6 59-2027,-1 29-74,2 62 466,5 143-47,24 39-496,17-43-42,-30-176 28,44 113-1,-51-156-8,2 0 0,1-2-1,21 32 1,-27-45 12,0 0-1,-1 0 0,2 0 1,-1-1-1,1 0 0,0 0 1,0 0-1,0-1 1,0 0-1,1 0 0,0-1 1,0 0-1,0 0 0,9 2 1,-14-4 9,0-1 1,1 1 0,-1-1 0,0 0-1,0 0 1,0 0 0,1 0-1,-1 0 1,0 0 0,0-1-1,0 1 1,0-1 0,0 1-1,0-1 1,0 0 0,0 0-1,0 0 1,0 0 0,0 0-1,0 0 1,0-1 0,-1 1-1,1-1 1,-1 1 0,3-4-1,0-1 19,0 0 0,-1-1 0,0 1 0,0-1 0,0 0 0,-1 0 0,2-10-1,1-11 13,-2-1-1,0 0 1,-2 1-1,-3-33 1,-16-73 34,14 112-63,-13-72-22,-31-93 1,-41-87 19,83 257 3,-10-33 15,4 12 26,-1 1 1,-2 1-1,-27-51 0,40 84-52,0-1-3,0 1 0,-1-1 1,1 1-1,-1 0 0,-4-5 1,6 7-2,0 1-1,1-1 1,-1 1 0,0-1 0,0 1 0,0-1 0,1 1 0,-1-1 0,0 1 0,0 0 0,0 0 0,0-1 0,0 1-1,0 0 1,1 0 0,-1 0 0,0 0 0,0 0 0,0 0 0,0 0 0,0 0 0,0 1 0,0-1 0,0 0 0,0 0 0,1 1-1,-1-1 1,0 1 0,0-1 0,0 1 0,1-1 0,-1 1 0,0-1 0,0 2 0,-3 1-12,1 1 0,0 0 0,0 0 0,0 1 0,0-1 0,0 0 0,1 1 0,0 0 0,-3 9 0,-3 12 5,1 0-1,-4 31 0,-6 205-170,28-56 112,-8-171 56,1 0 0,2 0 0,1-1 0,2 0 0,2 0 0,21 47 0,-21-58 5,1-1 0,1-1 0,30 38 0,-32-46 21,2 0 1,-1-1 0,1 0 0,1-1 0,0 0-1,23 12 1,-28-18-4,0 0 1,0-1-1,0 0 0,1 0 0,-1-1 1,1 0-1,0-1 0,0 0 0,0-1 1,0 0-1,0 0 0,12-2 0,-17 0 9,0 0-1,0 0 0,0-1 1,-1 0-1,1 0 0,-1 0 0,1-1 1,-1 0-1,0 1 0,0-2 1,0 1-1,0 0 0,0-1 0,-1 1 1,1-1-1,-1 0 0,3-5 1,5-9 162,0-1 0,13-31 0,-24 49-179,10-23 145,-1-1-1,-1 0 1,6-37 0,-4 9-25,3-72 1,-13-78-48,-3 152-47,-3-1 1,-20-78-1,14 80-47,-2 1 1,-2 0-1,-2 1 0,-2 1 1,-46-77-1,58 112 5,6 7 9,-1 1 1,1 0-1,-1 0 1,-7-8-1,9 11 3,-1 0-1,1 0 1,0 0 0,-1 1-1,1-1 1,-1 0-1,1 0 1,-1 1-1,1-1 1,-1 1 0,1 0-1,-1-1 1,0 1-1,1 0 1,-1 0-1,1 0 1,-1 0 0,0 0-1,-1 0 1,1 1-3,0-1 0,1 0-1,-1 1 1,1-1 0,-1 1 0,0-1 0,1 1 0,-1 0 0,1-1 0,0 1 0,-1 0 0,1 0 0,-1 0-1,1 0 1,0 1 0,0-1 0,0 0 0,-1 2 0,-1 1-4,1 0-1,1 0 1,-1 0-1,0 0 1,0 5 0,-2 3-9,2-6 11,-2 3 1,2 1 0,-1 0-1,-2 15 1,1 33 19,1 58-1,12 67 22,1-71-10,44 194 0,38 7-184,-86-294 142,2-1 0,0 0 1,1-1-1,18 26 0,-23-37 33,1 0 1,-1-1-1,1 0 0,0 0 0,0 0 1,1-1-1,-1 0 0,1 0 0,0 0 1,0-1-1,0 1 0,0-2 0,1 1 1,0-1-1,-1 0 0,10 2 0,-11-3 2,1-1-1,0 1 1,0-1-1,0 0 1,0-1-1,0 0 1,-1 0-1,1 0 0,0 0 1,0-1-1,9-4 1,-6 0 11,-1 1 0,1-1 0,-1-1-1,-1 0 1,1 0 0,8-11 0,-5 4 67,0-1 0,15-27 0,-16 22 18,-1-1 0,-1 0 0,-1 0 0,5-27 0,-5 18 9,-2-1-1,-2 1 1,0-1 0,-3-33-1,0 62-116,0-45 54,-2 0 0,-2-1-1,-2 2 1,-21-76 0,-62-175 117,85 283-172,-1 1 1,-1 1-1,0-1 1,0 1 0,-1 0-1,-17-21 1,23 31-10,-1 0 0,1 0 0,-1 1 0,1-1 0,-1 0 1,0 1-1,0-1 0,0 1 0,0 0 0,-3-2 0,3 3 0,1 0 0,0 0 0,0 0 0,-1 0 0,1 0 0,0 0 0,0 1 0,0-1 0,-1 0 0,1 1 0,0-1 0,0 1-1,0 0 1,0-1 0,0 1 0,0 0 0,0 0 0,0-1 0,-1 2 0,1-1 0,-1 1-4,0-1 0,1 1 0,-1-1 0,0 1 0,1 0 0,-1 0 0,1-1 0,0 1 0,-1 0 0,1 0-1,0 1 1,-1 2 0,-7 22-31,1 1 0,2 0 0,-5 36 0,5-1-18,3 83-1,13 94 20,20 10-50,-7-146 52,-19-92 36,1 1 0,0-1 0,0 0 0,1 0 0,14 19 0,-17-27 4,0 0-1,1 0 1,-1 0-1,1 0 1,6 5-1,-7-8 3,-1 1-1,1-1 1,-1 0-1,1 0 1,-1 0-1,1 0 1,0 0-1,0-1 1,0 1 0,-1-1-1,5 0 1,-5 1 2,1-1 0,-1 0 0,1-1 0,-1 1 0,1 0 0,-1-1 0,0 1 0,1-1 0,-1 0 0,0 0 0,1 0 0,-1 0 0,0 0 0,0-1 0,2 0 0,0-2 11,0 0 0,0-1-1,0 1 1,5-8 0,-3 3 10,15-21 151,18-35 0,-31 51-126,3-6 39,-1 0 1,-1-1-1,-1 0 0,-1-1 1,6-28-1,-3-1 98,6-78 1,-15 123-182,2-29 18,-2 1 0,-1 0 1,-2 0-1,-1 0 0,-2 0 1,-1 0-1,-16-49 0,19 75 11,1 0-1,-1 0 0,-1 0 1,0 0-1,0 1 0,0-1 1,-1 1-1,-11-13 0,15 19-34,1 0 0,-1 0-1,0 0 1,0 0 0,0 0 0,0 0-1,0 0 1,0 0 0,-1 1 0,1-1-1,0 0 1,0 1 0,0-1-1,-1 1 1,1-1 0,0 1 0,-1-1-1,1 1 1,-2 0 0,1 0-6,0 1 0,1 0 0,-1 0 0,0 0 0,1 0 0,-1 0 0,1 1 0,-1-1 0,1 0 0,0 1 0,-1-1 0,-1 3 0,-1 2-16,0-1 0,0 1 0,0 0 0,1 0 0,0 0 0,0 0 0,1 0 0,-1 1 0,1-1 0,1 1 0,-2 7 0,0 2-35,-6 27-371,-3 47 1,11-76 302,-3 20-688,1 1 1,2 0-1,2 0 1,8 54-1,-6-67-943,12 40-1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16.7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18 107 6784,'-18'0'10042,"18"-1"-10002,0 1 0,0-1 0,1 1 0,-1-1 0,0 1 0,0-1 0,0 1 0,1-1 0,-1 1 0,0 0 0,1-1 0,-1 1 0,0-1 0,1 1 0,-1 0 0,0-1 0,1 1 0,13-9 734,22-17 0,-25 17-588,1 0 1,0 1-1,14-7 0,-19 11-57,0 1 0,0 0 0,1 0 0,-1 1 0,1-1 0,-1 2 0,1-1-1,0 1 1,0 1 0,0-1 0,8 1 0,-14 1-26,1 0 0,0 0 1,-1-1-1,1 1 0,-1 1 0,1-1 0,-1 0 0,1 1 1,-1-1-1,0 1 0,0 0 0,1 0 0,-2-1 0,1 2 1,0-1-1,0 0 0,0 0 0,-1 0 0,0 1 1,1-1-1,-1 1 0,0-1 0,1 4 0,1 0 44,-1 1-1,0 1 1,-1-1-1,1 0 1,-1 0-1,-1 1 0,0 13 1,-12 91 362,-30 119 1,27-161-457,11-39-62,1 0 0,1 47 0,2-75-13,0 1 0,0-1 0,1 0 0,-1 0 0,1 1 0,0-1 0,0 0 0,0 0 0,3 6 1,-3-8 24,0 1 0,0 0 0,0-1 1,1 0-1,-1 1 0,0-1 0,1 0 1,-1 1-1,1-1 0,-1 0 0,1 0 1,-1 0-1,1-1 0,0 1 0,-1 0 1,1 0-1,0-1 0,0 1 0,3-1 1,20 2 76,-1-2 0,1 0 1,34-6-1,11 0 15,38 1 113,-61 5-5494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17.4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8 7296,'-8'-8'10183,"7"9"-10064,-11 20 1056,5 1-758,1 0 1,1 1-1,1-1 1,-2 42-1,3-27-72,-11 232 936,15-211-1029,3 0 0,18 94 0,-16-124-209,28 108 240,-29-123-257,0 0 1,0 0 0,1-1-1,1 1 1,0-1-1,1-1 1,16 20 0,-22-29-53,0 0 0,0 0 1,0 0-1,0 0 0,1 0 1,-1 0-1,1-1 0,-1 0 1,1 1-1,0-1 0,-1 0 1,1 0-1,0 0 0,0 0 1,0-1-1,0 1 0,-1-1 1,1 0-1,0 0 0,0 0 1,0 0-1,4-1 0,-1 0-551,-1-1-1,0 1 0,1-1 0,5-3 0,22-14-6337,-16 10 2745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18.3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266 36 8576,'-1'-2'513,"-1"-1"0,1 1 1,-1 0-1,0 0 0,0 0 1,0 0-1,0 0 0,0 0 0,0 0 1,0 1-1,-1-1 0,1 1 1,0-1-1,-1 1 0,1 0 0,-1 0 1,-5-1-1,5 1-345,0 0 1,0 1-1,0-1 0,0 1 1,0-1-1,0 1 0,0 0 1,0 0-1,-1 0 0,1 1 1,0-1-1,0 1 0,0 0 1,0 0-1,0 0 0,-5 2 1,-2 5-53,0 0 0,0 1 1,0 0-1,1 0 1,-9 12-1,3-1-113,-22 38 0,-3 18-126,39-75 118,0 1-1,0-1 1,1 1-1,-1-1 1,0 1-1,1 0 1,-1 0 0,1-1-1,0 1 1,-1 0-1,1 0 1,0 0 0,0-1-1,0 1 1,0 0-1,1 0 1,-1-1-1,0 1 1,1 0 0,-1 0-1,1-1 1,-1 1-1,1 0 1,0-1-1,0 1 1,0-1 0,0 1-1,0-1 1,0 1-1,0-1 1,1 0-1,-1 0 1,0 1 0,1-1-1,-1 0 1,1 0-1,-1 0 1,3 1-1,3 1 27,0 0-1,1-1 1,-1 1-1,1-2 1,-1 1-1,1-1 1,12 1-1,14 0 13,-1 1-1,0 2 0,0 1 1,0 2-1,40 14 1,-59-16 17,0 0-1,-1 1 1,0 1 0,0 0-1,0 0 1,10 11 0,-15-12 112,-1 0 0,0 1 0,-1-1 0,0 1 0,0 0 0,-1 1 0,0-1 0,0 1 0,-1 0 0,3 10 0,-5-14-81,-1 0-1,0 0 0,0 0 1,-1 0-1,1 0 0,-1 0 0,0 0 1,-1 0-1,1 0 0,-1-1 1,0 1-1,0 0 0,0 0 1,-1 0-1,0-1 0,1 1 1,-2-1-1,1 1 0,-1-1 1,1 0-1,-1 0 0,0 0 0,-1 0 1,1 0-1,-1-1 0,1 0 1,-1 1-1,0-1 0,0-1 1,0 1-1,-1-1 0,1 1 1,-7 1-1,-2 1-318,0-1-1,0-1 1,-1 0 0,1-1 0,-23 1 0,36-4 164,0 0 0,0 1 0,-1-1 1,1 0-1,0 0 0,0 1 1,0-1-1,0 0 0,0 0 0,0 1 1,0-1-1,0 0 0,0 0 0,0 1 1,0-1-1,1-1 0,29-108-86,33-167 219,-58 254-21,-1-1 0,-1 0 1,-1 0-1,-1 0 0,-3-35 0,2 57-30,0-1 0,-1 0 0,0 1 0,1-1 0,-1 0-1,0 1 1,0-1 0,-1 1 0,1 0 0,0-1 0,-1 1 0,0 0-1,1 0 1,-1-1 0,0 1 0,-2-1 0,1 0-5,-1 1 0,1 0 0,-1 0 0,1 1 1,-1-1-1,1 1 0,-1-1 0,0 1 0,0 0 0,-4 0 1,-3 0-344,1 0 0,-1 1 1,0 1-1,1 0 0,-1 0 0,0 1 1,-11 3-1,12-2-552,7-3 534,1 1-1,-1-1 0,1 1 0,0 0 0,-1 0 0,1-1 1,0 2-1,0-1 0,-3 1 0,5 0-308,0-2 584,0 0 0,0 1 0,0-1-1,0 0 1,0 0 0,0 0-1,0 1 1,0-1 0,0 0-1,0 0 1,0 1 0,0-1-1,0 0 1,0 0 0,0 0-1,0 1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18.7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8704,'5'3'886,"0"0"1,0 0-1,0 1 1,0-1 0,-1 1-1,7 8 1,2 0 299,85 67 1820,3 3-1571,-86-68-1114,0 1 1,0 1-1,-2 0 0,13 20 0,-18-22-217,-1-1-1,-1 1 0,0 0 1,-1 1-1,0-1 0,-1 1 0,-1 0 1,-1 0-1,2 16 0,-3 10-54,0 0-1,-7 45 1,-2-32-711,-27 99-1,9-46-2199,25-105 2719,-2 26-1592,3-27 1592,0 0 1,0-1-1,0 1 1,0 0-1,0 0 1,0 0-1,1 0 1,-1-1-1,0 1 1,1 0-1,-1 0 1,0-1-1,1 1 1,-1 0 0,1 0-1,-1-1 1,1 1-1,-1-1 1,1 1-1,0 0 1,-1-1-1,1 1 1,-1-1-1,1 1 1,0-1-1,0 0 1,-1 1-1,2-1 1,14 2-3767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13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9856,'2'1'509,"1"1"1,-1-1 0,0 1-1,1-1 1,-1 0-1,1 0 1,-1-1 0,1 1-1,0 0 1,-1-1 0,1 1-1,0-1 1,-1 0-1,1 0 1,3 0 0,3-1 39,0-1 1,-1 1-1,10-4 0,171-61 1537,-125 42-2558,120-31 0,-57 36-3556,-54 9 120,-26 2-193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19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174 566 6528,'-1'-1'211,"1"1"0,0-1 0,-1 0 0,1 0 0,-1 0 0,1 1 0,-1-1 0,1 0 1,-1 0-1,1 1 0,-1-1 0,0 0 0,0 1 0,1-1 0,-1 1 0,0-1 0,0 1 0,1-1 0,-1 1 0,0 0 0,-1-1 1,-20 0 3596,11 1-3412,7 1-210,1-1 0,-1 0 0,1 1 0,0 0 0,-1-1 0,1 1 1,0 1-1,0-1 0,-1 0 0,1 1 0,0 0 0,1-1 0,-1 1 1,0 0-1,0 1 0,1-1 0,-1 0 0,1 1 0,-4 4 1,2 0-73,-1 0 0,1 0 0,0 1 0,0 0 1,1 0-1,-4 12 0,0 5-106,1 0-1,1 1 1,1 0 0,1-1-1,1 1 1,3 43-1,-1-64-17,1 0-1,0 0 0,0 0 1,0 0-1,1 0 0,0 0 1,0 0-1,0-1 1,4 7-1,-5-9 27,1 0 0,-1 0 1,1 0-1,0-1 0,0 1 0,0 0 1,0-1-1,0 1 0,0-1 0,0 0 0,0 0 1,0 0-1,1 0 0,-1 0 0,1 0 1,-1 0-1,0-1 0,1 0 0,-1 1 1,1-1-1,2 0 0,1 0 20,0 0 0,-1 0-1,1-1 1,-1 1 0,1-1 0,-1-1 0,0 1 0,1-1-1,-1 0 1,0 0 0,0 0 0,0-1 0,0 0-1,-1 0 1,1 0 0,-1 0 0,0-1 0,0 0-1,0 0 1,0 0 0,0 0 0,-1 0 0,0-1-1,0 0 1,0 1 0,-1-1 0,4-9 0,-1-3-29,-1 0 1,0-1 0,-1 1 0,0-30-1,-2 17 25,-7-56-1,-2 46-6,-2 0-1,-2 0 0,-25-60 1,2 9-278,-4-30-95,-25-68-72,58 177 380,6 12 39,0 0 0,0 0-1,0 0 1,0 0 0,0 0 0,0 0 0,0 0 0,0 0-1,0 0 1,0-1 0,0 1 0,0 0 0,0 0 0,0 0-1,0 0 1,0 0 0,0 0 0,0 0 0,0 0 0,0 0-1,0 0 1,0 0 0,0 0 0,0 0 0,-1 0-1,1 0 1,0 0 0,0 0 0,0 0 0,0 0 0,0 0-1,0 0 1,0 0 0,0 0 0,0 0 0,0 0 0,0 0-1,0 0 1,0 0 0,-1 0 0,1 0 0,0 0 0,0 0-1,0 0 1,0 0 0,0 0 0,0 0 0,0 0 0,0 0-1,0 0 1,0 0 0,0 0 0,0 0 0,0 0 0,0 0-1,0 0 1,0 1 0,0-1 0,0 0 0,0 0 0,0 0-1,0 0 1,-1 0 0,1 0 0,0 0 0,0 24-116,8 41 80,23 98 0,33 62 52,7-33-93,-60-169 71,1 0-1,1 0 1,1-1-1,1-1 1,32 35-1,-37-46-157,0-1-1,0-1 0,1 0 0,0 0 0,15 7 0,-20-11-499,1-1 0,0 0-1,0-1 1,0 1-1,0-1 1,1-1 0,-1 1-1,0-1 1,1-1-1,13 0 1,-5-2-2860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0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3 9472,'-8'-2'8092,"7"2"-7813,-5 8 1917,-1 18-3350,6-22 1804,-1 7-634,-41 239-490,36-190-340,2-23-1051,-1 40 0,3-39-2188,2-25 805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0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9088,'7'4'5163,"4"7"-3057,-1-1-1008,-1-2-877,0 1 0,0 0 0,0 0 0,-1 1-1,-1 0 1,0 0 0,0 1 0,-1 0 0,6 14-1,33 97-83,8 19-604,-51-136 399,18 41-2218,38 65 0,-44-82-1719,-10-21 709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0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1 191 8832,'3'-4'9277,"11"1"-8608,-3 1-216,473-143 2475,-429 133-3326,1 3-1,0 3 0,85 0 1,-102 3-5463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1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217 504 6656,'0'-1'274,"0"1"1,0-1-1,-1 0 0,1 0 1,0 1-1,-6-9 3567,5 8-3566,0 1-1,0-1 0,-2 0 85,1-1 1,-1 1-1,0 0 0,1 0 0,-1 1 0,-5-2 1,3 2-114,0-1 1,0 1 0,0 0-1,0 0 1,0 1 0,0-1-1,0 1 1,-7 2 0,6 0-141,0 0 1,1 0 0,-1 1-1,1-1 1,0 1-1,0 0 1,0 1 0,0-1-1,1 1 1,0 0-1,0 0 1,0 0 0,1 1-1,0-1 1,-5 12-1,-1 5-21,1 1 0,-9 45 0,14-52-61,-2 7-6,0 1 0,0 36 0,4-50-21,1 0 0,1-1 1,0 1-1,0 0 0,1-1 0,0 1 1,1-1-1,0 0 0,4 10 0,-5-16 20,-1 0 0,1 0 0,0-1 0,0 1 0,0-1 0,0 1 0,1-1 0,-1 0 0,0 0 0,1 0 0,0 0 0,-1 0 0,6 2 0,-3-2 36,1 0-1,-1 0 1,1-1 0,-1 0 0,1 0 0,0 0 0,6 0 0,3-2 79,0 0 1,0 0 0,0-2-1,0 0 1,15-5-1,-23 6-78,-1 0-1,0 0 1,0-1-1,0 0 1,-1 0-1,1 0 1,9-8-1,-12 8-1,0 0 0,0 0 0,0-1 0,-1 1 1,1-1-1,-1 1 0,0-1 0,0 0 0,0 0 0,-1 0 0,1 0 0,-1 0 1,1-5-1,1-11-21,0-1 1,-2 1 0,0 0-1,-1 0 1,-1 0 0,-1-1 0,-1 1-1,-11-39 1,1 18 11,-3 0 1,-1 0-1,-27-43 0,-66-167-693,47 97 319,55 139 187,7 12-325,1 10 213,8 46-394,2-1 1,20 59 0,47 106-4347,-45-146 2676,7-3-1221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2.2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84 664 7808,'2'-1'491,"0"-1"0,0 0 0,0 1 0,0-1 0,-1 0 0,1 0 0,-1 0 0,0-1 0,1 1 0,-1 0 0,0 0 0,0-1 0,1-4 0,1-2 202,-1 0 1,2-15-1,-2-99 1126,-3 68-1526,-1 26-240,0 0 1,-2 0-1,-2 1 0,0-1 1,-19-49-1,9 29-39,3 10 70,-25-54-1,35 86 141,5 12-127,16 36-82,32 138 125,-8-22-125,-28-114-130,32 68 1,-30-77-191,-7-14-515,0-1 0,1 0 0,1 0 0,19 23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2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80 7552,'-1'-2'3895,"7"4"-1735,13 6 462,-5-8-2001,1-1 0,0 0 1,-1-1-1,1 0 0,23-8 1,15-4-841,2 1 0,85-8 0,-23 5-6713,-83 9 3012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2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8832,'6'12'6793,"-4"-10"-6469,-1-1-89,1-1 0,0 1 0,0 0-1,-1 0 1,1-1 0,0 1 0,0-1 0,2 0 0,5 1-296,-1-1-1,17-1 1,-22 0 464,44-3-602,1 1 0,88 7 0,-129-4-463,-1 1-1,0 1 1,1-1 0,-1 1 0,11 4 0,1 6-3386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3.3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99 8064,'0'3'348,"-1"-1"1,1 1 0,-1-1 0,1 1-1,0 0 1,0-1 0,1 1 0,-1-1-1,0 1 1,1-1 0,-1 1 0,2 2-1,-1-3-181,0 0-1,0-1 1,0 1-1,0-1 0,0 1 1,0-1-1,1 0 0,-1 1 1,0-1-1,1 0 0,-1 0 1,1 0-1,0 0 1,-1 0-1,1 0 0,0 0 1,-1-1-1,1 1 0,3 0 1,5 1 15,0-1 0,-1 0 0,1-1 1,0 0-1,0 0 0,0-1 0,-1-1 0,1 1 1,-1-1-1,1-1 0,17-7 0,6-4-704,58-36-1,-53 26-1288,-18 11-3057,33-17 1,-21 17 1427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3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15 249 6528,'0'-10'1374,"-1"-1"1,-5-18-1,4 19 29,0 0-1,-1-21 0,3 28-1249,0-1 0,0 0-1,1 1 1,-1-1-1,1 1 1,0-1 0,0 1-1,0 0 1,1-1-1,-1 1 1,1 0 0,3-5-1,1 1 3,0 1 0,0-1 0,1 1 0,0 1 0,0-1 0,1 1 0,-1 0 0,1 1 0,0 0 0,17-6 0,-2 1 86,1 2-1,42-7 1,-56 13-90,0 0 0,0 0 0,0 0 0,-1 1 0,1 1 0,15 2 0,-20-2-50,-1 0 0,1 1 0,-1 0 0,1-1-1,-1 1 1,0 1 0,0-1 0,0 0 0,0 1 0,0 0 0,-1 0 0,1 0 0,-1 1 0,0-1 0,5 7 0,-2-1 43,-1 1 0,0 0 0,-1 0 0,0 0 0,-1 0 0,0 0 0,3 16 0,5 78 335,-11-98-457,3 49 128,-8 78-1,-15 53-190,0-7-100,16-123 128,5 66 0,-1-110 13,1 0 0,1 0 1,0 0-1,4 14 0,-5-23-4,0-1 1,0 1-1,0 0 0,0-1 0,1 1 0,-1-1 0,1 1 1,-1-1-1,1 0 0,0 1 0,0-1 0,0 0 0,0 0 0,0 0 1,0-1-1,1 1 0,-1 0 0,1-1 0,-1 0 0,1 1 0,-1-1 1,1 0-1,5 1 0,12 0-4,0-1 1,0-1-1,1-1 0,19-4 0,-6 2 15,67-4-172,26-2-2113,-44-3-3220,-55 4 885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14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11136,'-3'-3'6768,"1"22"-5462,10 258 860,-2-209-1818,4-1 1,18 73-1,-24-124-328,1-1 0,1 0 0,0 0 1,1 0-1,0-1 0,1 1 1,1-2-1,0 1 0,18 18 0,-19-24-14,0-1 0,0 1 1,1-1-1,0-1 0,0 0 0,1 0 0,-1-1 0,1 0 0,0-1 0,1 0 0,-1 0 0,1-1 0,0-1 0,18 3 0,-14-4-106,0-1-1,0 0 1,1-1 0,-1 0 0,0-1-1,0-1 1,27-9 0,-27 7-1259,-1-1 1,0-1-1,0-1 1,18-11 0,-10 3-3042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4.5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52 6656,'-2'-4'840,"1"-1"1,-1 0 0,0 1 0,0 0-1,0-1 1,-1 1 0,1 0-1,-1 0 1,0 0 0,-5-4 0,-1 16 534,6-5-1259,0 1 0,1-1 0,0 1 0,0 0 0,0-1 0,1 1 0,-1 0 0,1 0 0,0 0 0,0 0 0,-1 5 0,0 8 111,0 24 0,1-25-94,2 58 82,19 128-1,-10-123-184,18 114 62,-21-158-85,2-1 1,1 0 0,22 48-1,-27-70-3,2-1-1,0 0 0,0-1 1,1 0-1,0 0 0,0-1 0,1 0 1,1 0-1,0-1 0,0 0 1,0 0-1,1-2 0,0 1 0,12 5 1,-13-8-221,1 0-1,-1-1 1,0 0 0,1-1 0,-1 0 0,1 0-1,15-1 1,-17-1-383,0 0 0,0-1 0,0 0-1,-1-1 1,1 0 0,-1 0 0,1-1-1,-1 0 1,13-7 0,6-6-3069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4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14 8192,'-5'-14'8679,"10"23"-8585,6 11 126,-2 0 1,0 0-1,9 37 1,-2-10-90,89 322-1534,-102-358 1161,3 17-1757,18 49 1,-15-62-461,0-3-730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5.4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0 7296,'0'0'159,"-18"0"6316,13 8-5147,3-2-1175,-1-1-1,1 1 1,1 0-1,-1 0 0,1 0 1,0 0-1,-1 9 1,2 45 558,1-34-365,0 8-129,1 0 0,2 0-1,1 0 1,19 60-1,-21-84-205,0-1 1,1 1-1,1-1 1,-1 0-1,1 0 0,1 0 1,11 13-1,-13-18 3,0 1 0,1-1-1,0 1 1,0-2 0,0 1-1,1 0 1,-1-1 0,1 0-1,0 0 1,0-1 0,0 0-1,0 0 1,9 2 0,0-2 79,1-1 1,-1-1-1,1 0 1,-1-1 0,1-1-1,-1 0 1,1-1-1,-1-1 1,0 0-1,25-12 1,-34 13 1,0 1 0,-1-2-1,0 1 1,0 0 0,0-1 0,0 0-1,0 0 1,-1-1 0,0 1 0,0-1-1,0 0 1,0 0 0,-1 0 0,0-1-1,0 1 1,0-1 0,3-11 0,-4 10-29,0 0 1,-1 0-1,0 0 0,0 0 1,0 0-1,-1 0 0,0 0 1,-1 0-1,0-1 1,0 1-1,0 0 0,-1 1 1,0-1-1,0 0 1,-6-10-1,2 6-105,-1 0-1,-1 0 1,0 1 0,0 0-1,-1 1 1,0 0 0,-1 0 0,0 1-1,0 0 1,-1 1 0,-20-11-1,-11-2-2448,-84-29 0,125 49 2437,-53-20-6375,40 16 2981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5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8960,'6'-5'5060,"-5"6"-4977,12 11 2377,12 18-938,-5-1-874,-2 1 1,-1 1 0,18 43-1,-14-19-124,15 63 0,-26-78-517,-2 0 1,-2 0-1,-2 1 0,-2 0 0,-5 76 0,-6-14-1291,-4 81-4594,17-128-528,-4-35 3132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7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20 7808,'-4'-20'7946,"0"39"-7400,1 0 1,1 0-1,1 36 0,2-37-368,0 53 132,15 104 0,-9-131-237,3 0 0,1-1 0,26 65 0,-25-77-52,48 101-183,-52-115 132,2-1-1,0 0 0,0-1 0,2 0 0,20 21 0,-28-33-39,-1 0 0,0 0 1,1 0-1,0-1 0,0 0 0,0 0 0,0 0 0,0 0 0,4 1 0,-6-2-137,0-1 1,0 0-1,-1 1 0,1-1 1,0 0-1,0 0 1,0 0-1,0 0 1,0 0-1,-1-1 1,1 1-1,0 0 0,0-1 1,0 0-1,-1 1 1,1-1-1,0 0 1,-1 0-1,1 0 1,-1 0-1,1 0 0,1-1 1,7-8-3671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7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67 8320,'-4'21'3872,"8"-21"-2208,1 0-960,-1 0 128,5-9-320,0 1-128,5-4-225,-5 0-127,4 0 64,1 0-64,4 5-32,-5-1-671,5 4-289,-6 1-928,2 3-320,-1 0-1376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8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8192,'14'-12'6837,"-14"31"-3419,0 2-2940,-1 1-368,1-1 1,1 1 0,1 0-1,1-1 1,8 32 0,-9-48-111,0 0-1,0 0 1,0 0 0,0-1 0,1 1 0,-1-1 0,1 0-1,0 1 1,1-1 0,-1-1 0,1 1 0,0 0 0,0-1-1,0 0 1,0 0 0,0 0 0,1 0 0,-1-1 0,1 0-1,0 0 1,-1 0 0,1 0 0,0-1 0,0 0 0,0 0 0,1 0-1,-1-1 1,0 1 0,0-1 0,0-1 0,0 1 0,8-2-1,-1-1-113,-1-1-1,-1 0 0,21-10 0,3-2-3435,-22 12-1802,-6 2 2675,12-2 1,-9 4-465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8.4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8192,'2'6'7448,"2"22"-5457,-1-7-1633,14 93-52,-12-74-244,-1-3-100,20 115-135,-19-127-658,2 0-1,1 0 1,19 43 0,-25-63 171,1-1 0,-1 1 0,1-1 0,0 0 0,0-1 0,0 1 0,5 3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8.8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1 7296,'-4'2'955,"0"1"-1,1 0 1,0 0 0,-1 0 0,1 1-1,0-1 1,1 1 0,-5 6 0,4-4-568,0 0 0,0 0 1,1 1-1,0-1 0,-2 9 1,2 4-319,0-1 0,1 0 1,3 31-1,-1-25-38,1 0-1,2 0 1,0 0 0,2 0-1,15 42 1,-17-57-21,0 0 0,0 0 0,1 0 0,0-1 0,1 0-1,0 0 1,0 0 0,1-1 0,-1 0 0,2 0 0,-1-1 0,1 0 0,0 0 0,0 0 0,1-1 0,-1-1 0,13 5 0,-16-7 17,-1 0 0,1 0 0,0-1 0,0 0 0,0 0 0,0 0 0,0-1 0,0 0 0,0 0 0,0 0 0,0 0 0,0-1-1,0 0 1,0 0 0,0 0 0,7-4 0,-6 2 43,0-1-1,0 0 1,0 0 0,0 0-1,-1-1 1,0 0-1,0 0 1,0 0-1,-1-1 1,6-9-1,3-7 362,17-38 0,-26 51-338,0 0 1,-1-1-1,3-10 1,-5 15-69,-1 1 1,1-1-1,-1 1 1,0-1 0,0 1-1,-1-1 1,1 1-1,-1-1 1,-2-7-1,0 4-14,0 1 0,0-1 0,-1 1 0,0 0-1,-1 0 1,1 0 0,-1 0 0,0 1 0,-1 0-1,0 0 1,0 1 0,-8-7 0,-9-4-260,-1 1 1,-31-15-1,19 11-250,-35-14-1798,48 23 264,19 8 1480,4 2 452,-1 0 0,1 0 0,-1 0-1,1 0 1,-1 0 0,1 0 0,-1 0 0,1-1-1,-1 1 1,1 0 0,0 0 0,-1-1 0,1 1-1,0 0 1,-1-1 0,1 1 0,0 0 0,-1-1-1,1 1 1,0 0 0,-1-1 0,1 1 0,0-1-1,0 1 1,-1-1 0,19 0-6715,0 1 3211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9.2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10 8192,'-8'-8'4064,"7"7"-3973,1 1 0,0 0-1,-1 0 1,1 0 0,0 0-1,-1 0 1,1 0-1,0 0 1,-1 0 0,1 0-1,0 0 1,0 0 0,-1 0-1,1 0 1,0 0 0,-1 0-1,1 0 1,0 0 0,-1 1-1,1-1 1,0 0 0,0 0-1,-1 0 1,1 0-1,0 1 1,0-1 0,-1 0-1,1 0 1,0 1 0,0-1-1,0 0 1,-1 0 0,1 1-1,0-1 1,0 0 0,0 0-1,0 1 1,0-1 0,-1 0-1,1 1 1,0-1 0,0 1-1,-6 18 439,0 1-1,2 0 1,0 1-1,1-1 0,0 26 1,2 3-245,8 56 0,-5-87-268,1-1 0,1 1-1,8 25 1,-8-33-6,0 0 0,0-1 1,1 1-1,0-1 0,1 0 0,0 0 0,9 9 0,-13-15 24,1 0-1,0 0 1,0 0 0,0-1 0,0 0 0,1 1 0,-1-1 0,1 0 0,-1-1-1,1 1 1,-1 0 0,1-1 0,0 0 0,0 0 0,0 0 0,0-1-1,0 1 1,0-1 0,7 0 0,-4-2 73,0 0 0,0 0 1,0 0-1,-1-1 0,1 0 0,-1-1 0,0 1 1,0-1-1,0 0 0,0-1 0,0 1 0,-1-1 1,0-1-1,7-8 0,-1 0 75,-1-1-1,0 1 1,-2-2 0,1 1 0,5-18 0,-10 23-116,-1 1-1,0 0 1,-1-1 0,3-17 0,-5 22-34,0 0-1,0 0 1,0 0 0,-1 0-1,1 1 1,-1-1 0,0 0-1,-1 0 1,1 0 0,-1 1-1,-4-9 1,3 7-69,-1 1 1,-1 0 0,1-1-1,-1 1 1,1 1-1,-2-1 1,1 1-1,0 0 1,-8-5 0,-11-4-958,-27-11 0,1 0-1529,-16-4-3834,48 19 2523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14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 10368,'-2'-2'2402,"2"2"-2269,0 0 1,0 0-1,-1 0 1,1 0-1,0 0 1,0 0-1,0 0 1,0 0-1,0 0 0,-1 0 1,0 0 800,1 0-800,-3 7 1944,2 19-1248,1-21-474,5 127 1399,12 25-539,26 114-17,-34-219-1065,81 364 239,14-32-773,-44-169-478,22 84-6403,-69-258 4033,-4-8-640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29.5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 9984,'21'-10'3205,"-8"7"-1824,24 0-159,-34 3-972,1-1 0,0 1 0,-1 0 0,1 0 1,0 0-1,0 1 0,6 1 0,1 0 138,5 1 126,-1 0 0,18 7 1,-22-7-352,3 2-9,-1 0-1,1 1 0,-1 0 0,-1 1 0,21 15 0,-12-6-25,-1 1-1,19 21 1,-27-23-17,1-1 0,-2 1-1,0 1 1,14 28 0,-18-32-58,-2 0 0,1 1 0,-2 0 0,0 0 0,3 17 0,3 72-165,-10-97 93,-3 180-1341,-15 7-2696,6-80-736,8-68 1134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31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6144,'2'-8'4917,"4"20"-1439,-2-4-3628,8 24 1056,0 0 0,7 38-1,-3-10-374,85 355 802,-99-404-1418,-1-2-82,0 0 0,1-1 0,0 1 0,0-1 0,1 1-1,0-1 1,0 0 0,5 8 0,-7-15 73,-1-1 0,0 1 1,1-1-1,-1 0 0,1 1 0,-1-1 1,1 0-1,-1 0 0,1 1 0,-1-1 1,1 0-1,-1 0 0,1 0 1,-1 1-1,1-1 0,-1 0 0,1 0 1,-1 0-1,1 0 0,-1 0 0,1 0 1,-1 0-1,1 0 0,0 0 1,-1 0-1,1-1 0,-1 1 0,1 0 1,-1 0-1,1 0 0,-1-1 0,1 1 1,-1 0-1,0-1 0,1 1 0,-1 0 1,1-1-1,-1 1 0,0 0 1,1-1-1,0 0 0,2-1-588,9-6-2960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31.9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218 131 7552,'-1'-13'2581,"1"13"-2481,-1 0 1,1-1-1,0 1 1,0 0 0,0-1-1,0 1 1,0 0 0,0-1-1,-1 1 1,1 0 0,0-1-1,0 1 1,-1 0-1,1 0 1,0-1 0,0 1-1,-1 0 1,1 0 0,0-1-1,-1 1 1,1 0 0,0 0-1,0 0 1,-1 0-1,1 0 1,-1-1 0,1 1-1,0 0 1,-1 0 0,-3-1 169,1-1 0,0 0 1,0 0-1,-1 0 1,1 0-1,1 0 1,-1-1-1,0 1 0,-3-5 1,-1 0 161,-17-22 721,19 21-804,-1 0-1,-11-10 1,16 16-247,-1 1 1,0-1-1,0 1 1,0 0-1,0-1 1,0 1 0,0 0-1,0 0 1,0 0-1,0 1 1,-1-1-1,1 0 1,0 1-1,0 0 1,-4-1-1,4 1-90,1 1-1,-1-1 1,1 0-1,0 1 1,-1-1-1,1 1 0,-1-1 1,1 1-1,0 0 1,-1 0-1,1 0 0,0 0 1,0 0-1,0 0 1,0 0-1,0 0 1,0 0-1,0 0 0,0 0 1,0 1-1,0-1 1,0 2-1,-3 5-26,0 0-1,-4 14 0,7-17 35,-8 28 56,1 0-1,2 0 1,1 0 0,-1 67-1,8-24 100,13 83-1,-11-126-28,2-1 1,13 43-1,-14-60-108,0-2 0,1 1 0,0-1-1,1 1 1,1-2 0,0 1 0,15 17 0,-18-24-28,1-1 0,-1 0 0,1 0 0,0-1 0,0 1 0,0-1 0,1-1 0,-1 1 0,1-1 0,0 0 0,0-1 0,0 1 0,0-2 0,0 1 0,8 0 0,-5-1 33,0-1 0,0 0 1,0-1-1,0 0 0,-1 0 0,1-1 1,0-1-1,-1 1 0,1-2 1,12-5-1,-10 3 51,0 0 0,-1-1 0,0-1 0,0 0 0,-1 0 0,0-1 0,15-17 0,-18 18-4,-1 0 1,0 0-1,0-1 0,-1 0 1,-1 0-1,1 0 0,-1 0 1,-1-1-1,0 0 0,3-10 1,-6 16-65,1 1 0,-1-1 0,1 0 1,-1 0-1,0 1 0,-1-1 0,1 0 1,-1 1-1,1-1 0,-1 0 0,-2-6 1,2 9-20,0-1 1,0 0 0,0 1 0,-1-1 0,1 1 0,0-1 0,0 1 0,-1 0 0,1 0 0,-1-1 0,1 1 0,-1 0 0,0 0 0,1 0 0,-1 1-1,0-1 1,0 0 0,0 1 0,1-1 0,-1 1 0,0-1 0,0 1 0,-4 0 0,-2 0-18,-1 0-1,1 1 1,0 0 0,-1 0-1,1 1 1,0 0-1,0 1 1,0 0 0,-11 5-1,8-2-137,-1 1 0,1-1 0,1 2 0,0-1 0,-15 15 0,22-19-106,1 0 0,-1 0 1,1 1-1,-1-1 0,1 1 0,-3 6 1,5-9 185,-1-1 1,1 0 0,0 1-1,0-1 1,0 0 0,0 1-1,0-1 1,0 1 0,0-1 0,0 0-1,-1 1 1,1-1 0,1 1-1,-1-1 1,0 0 0,0 1-1,0-1 1,0 0 0,0 1-1,0-1 1,0 1 0,0-1-1,1 0 1,-1 1 0,0-1-1,0 0 1,1 1 0,-1-1-1,1 1-69,0-1-1,0 0 0,0 0 1,0 0-1,0 1 0,0-1 1,1 0-1,-1 0 0,0 0 0,0-1 1,0 1-1,0 0 0,0 0 1,0-1-1,0 1 0,1-1 0,12-5-1360,0 0-1,0-1 0,21-15 0,-1-1-2020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32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233 492 6912,'-1'-2'279,"1"1"0,-1-1 1,1 1-1,-1 0 0,1-1 1,-1 1-1,0 0 0,1 0 0,-1-1 1,0 1-1,0 0 0,0 0 1,0 0-1,0 0 0,0 0 0,0 0 1,-1 0-1,1 1 0,0-1 1,0 0-1,-1 1 0,1-1 0,0 1 1,-1-1-1,-1 0 0,0 0 48,0 0 1,-1 0-1,1 0 0,-1 1 0,1-1 0,-1 1 0,1 0 1,-1 0-1,-6 1 0,7 0-196,-1 0 1,1 1-1,0-1 1,0 1-1,0 0 1,0 0-1,0 0 1,1 0-1,-1 0 0,-3 5 1,-22 27 268,27-32-390,-5 8-4,1 0 1,0 1-1,0 0 0,1 0 1,1 0-1,-5 22 1,3-8 33,3-21-38,-22 110 66,23-103-64,0 0 1,0 1 0,1-1-1,1 0 1,0 0 0,0 0 0,1 0-1,4 14 1,-5-23 10,-1 0 1,1 0-1,0 0 1,0 0-1,0-1 0,0 1 1,0 0-1,0 0 1,0-1-1,1 1 0,-1 0 1,1-1-1,-1 1 0,1-1 1,0 0-1,-1 0 1,1 1-1,0-1 0,0 0 1,0-1-1,0 1 1,0 0-1,0 0 0,0-1 1,0 1-1,0-1 0,0 0 1,0 1-1,0-1 1,0 0-1,0 0 0,0-1 1,0 1-1,0 0 1,0-1-1,0 1 0,0-1 1,4-1-1,2-1 82,1-1 0,-1 0 0,0-1 0,0 0 0,-1 0 0,1 0 0,10-11 0,-12 10-10,0 0-1,-1 0 1,0-1 0,0 0 0,0 0-1,-1 0 1,0 0 0,-1-1 0,1 0-1,-1 1 1,-1-1 0,0 0-1,3-17 1,-4 9-21,0-1 0,-1 0 0,-1 0 0,-1 0 1,-7-33-1,-11-26-62,-3 1 0,-4 1 0,-48-95 0,35 72 32,11 25-14,12 28-182,17 43 46,2 6 48,4 11 22,12 68 12,-4-11-10,40 116-1,-17-96-124,5-3 0,57 95 0,-92-172-164,0-1 0,2 0 1,-1 0-1,1-1 0,1 0 1,0 0-1,19 14 0,-28-24 126,1 0 0,-1 0 0,1 0 0,0 0-1,-1 0 1,1-1 0,0 1 0,0-1 0,-1 1 0,1-1-1,0 0 1,0 1 0,0-1 0,0 0 0,-1 0-1,1-1 1,0 1 0,0 0 0,0 0 0,0-1-1,-1 1 1,1-1 0,0 0 0,0 0 0,-1 1 0,1-1-1,-1 0 1,1 0 0,-1 0 0,1-1 0,-1 1-1,1 0 1,-1 0 0,0-1 0,0 1 0,0-1 0,2-2-1,6-8-3164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33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26 5888,'4'-14'641,"0"2"4522,-3 22-1613,-18 209 666,7-137-3685,-1 93-750,10-141-3919,1-2-4076,0-39 5532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33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53 6656,'-2'-6'523,"-1"-6"678,-1 1 1,-5-13 3818,9 28-4814,1 0 0,1-1-1,-1 1 1,0-1 0,1 1-1,-1-1 1,1 1 0,0-1-1,1 0 1,2 4 0,2 4 240,144 202 765,-71-103-4683,-79-108 2987,0-1 0,0 1 0,0 0 0,0-1 1,-1 1-1,1 0 0,0 0 0,-1-1 0,1 1 0,-1 0 0,0 0 0,1 0 0,-1 3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33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1 362 8320,'1'-3'6495,"8"-6"-4556,13-7-1291,3 3-80,0 2 1,0 1-1,49-13 0,-26 9-14,-41 12-480,47-15 241,99-44 0,-69 16-226,59-29 194,-109 59-905,0 1 0,48-12 0,-77 24 241,0 0-1,1 1 0,-1 0 0,1 0 0,-1 0 0,1 1 0,-1 0 1,1 0-1,-1 0 0,1 1 0,0 0 0,-1 0 0,1 0 0,7 3 1,5 7-3603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34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148 249 7552,'-4'-12'6954,"-11"13"-4975,13 0-1881,-1 1-1,1-1 1,0 1 0,-1-1 0,1 1-1,0 0 1,0 0 0,0 0 0,0 0-1,1 0 1,-1 0 0,0 0 0,1 1-1,-1-1 1,1 1 0,0-1 0,-1 4-1,-3 8 22,1 0 0,-3 15 0,4-18 10,-6 31-2,1 0 0,-2 44 0,9-71-117,1 1 0,1-1 0,0 0 0,0 1-1,2-1 1,0 0 0,1 0 0,0 0 0,8 16 0,-9-24 8,0-1-1,1 0 1,0 0-1,0-1 1,0 1-1,6 4 1,-9-8 5,1-1-1,-1 1 1,1-1-1,-1 0 1,1 0 0,-1 1-1,1-1 1,0 0-1,0-1 1,0 1 0,-1 0-1,1 0 1,0-1-1,0 1 1,0-1 0,0 1-1,0-1 1,0 0-1,0 0 1,0 0 0,0 0-1,0 0 1,0-1-1,4 0 1,-1-1 83,1-1 0,-1 0 0,0 0 1,0-1-1,0 1 0,0-1 0,-1 0 0,0 0 0,1-1 0,-1 1 0,-1-1 1,1 0-1,-1 0 0,0 0 0,0-1 0,0 1 0,-1-1 0,0 1 0,0-1 0,2-7 1,0-7 39,-1 0 0,-1 0 0,-1-1 1,-2-35-1,-1 22-73,-1 1 1,-2 0-1,-1 0 0,-16-47 1,14 58-66,0 2 1,-1-1 0,-1 1 0,-1 0 0,-1 1 0,-1 1-1,-24-28 1,8 13-42,-31-30-718,53 57 602,1 0-2188,16 10-505,37 24-2997,-29-16 2495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35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215 629 8192,'1'1'337,"-1"0"-1,1 0 1,0 0 0,0-1 0,0 1 0,0 0 0,0-1 0,0 1 0,0-1-1,0 1 1,0-1 0,1 1 0,-1-1 0,0 0 0,2 0 0,-2 0-196,1 0 1,-1 0 0,0 0-1,0 0 1,0-1 0,0 1 0,0 0-1,1-1 1,-1 1 0,0-1-1,0 1 1,0-1 0,1-1 0,0 0-56,0 0 0,0 0 0,0 0 1,0 0-1,0-1 0,-1 1 1,1 0-1,-1-1 0,1 0 1,-1 1-1,0-1 0,1-4 0,1-9 152,0-1-1,-1 1 1,-1-1-1,0 0 1,-2 1-1,0-1 0,0 0 1,-2 0-1,0 1 1,-1 0-1,-9-25 1,2 13-231,-1 1 1,-2 0 0,-1 0 0,0 2 0,-31-38-1,2 7-5,-54-64 87,115 139-129,39 42 204,80 115 0,20 80-777,-149-246 220,0 0-1,0-1 1,1 0 0,1 0 0,-1 0 0,12 7 0,-20-16 301,1 1 0,-1-1 0,1 1 0,-1-1 0,1 0 0,0 1 0,-1-1 0,1 0 0,0 1 0,-1-1 0,1 0 0,0 0 0,-1 0 0,1 1 0,0-1 0,-1 0 0,1 0 0,0 0 0,0 0 0,-1 0 0,1 0 0,0-1 0,1 1 0,-2-1-63,1 1-1,-1-1 0,1 1 0,-1-1 0,1 1 0,-1-1 1,1 1-1,-1-1 0,0 0 0,1 1 0,-1-1 0,0 0 0,0 1 1,1-1-1,-1 0 0,0 1 0,0-1 0,0 0 0,0 0 1,0 1-1,0-1 0,0-1 0,0-9-3033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35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99 7552,'0'1'171,"0"0"0,0-1 1,0 1-1,0 0 0,0-1 0,0 1 1,0 0-1,0-1 0,0 1 1,0 0-1,1-1 0,-1 1 0,0 0 1,0-1-1,1 1 0,-1-1 0,0 1 1,1 0-1,-1-1 0,1 1 1,-1-1-1,1 1 0,-1-1 0,1 1 1,-1-1-1,1 0 0,-1 1 0,1-1 1,-1 0-1,1 1 0,0-1 1,-1 0-1,1 0 0,0 1 0,-1-1 1,2 0-1,2 0 130,0 0 1,-1-1-1,1 1 0,0-1 1,7-2-1,0 0 23,210-63 1148,-184 50-1702,-19 8-922,22-6 1,-34 13-170,0-1 1,0 1-1,1 0 1,7 0-1,-5 1-1564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1:16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1106 1372 7424,'-1'-2'256,"0"0"1,0 0-1,-1 1 1,1-1-1,0 1 1,-1-1-1,1 1 0,-1 0 1,1 0-1,-1-1 1,1 1-1,-1 0 1,0 0-1,0 0 1,0 1-1,1-1 1,-1 0-1,0 1 0,0-1 1,0 1-1,0 0 1,-3-1-1,5 2-197,-1-1 0,1 0 0,0 0 0,0 0 0,-1 0 0,1 1 0,0-1 0,-1 0 0,1 0 0,0 1 0,0-1 0,-1 0 0,1 0-1,0 1 1,0-1 0,0 0 0,-1 1 0,1-1 0,0 0 0,0 1 0,0-1 0,0 0 0,0 1 0,0-1 0,0 0 0,0 1 0,0-1 0,0 0 0,0 1 0,0-1 0,0 0 0,0 1-1,0-1 1,0 0 0,0 1 0,3 18-15,-2-14 121,31 166 653,8 53 316,45 410 370,80 491-1086,30-8-554,-38-240 286,-94-596-300,-59-264 141,2 0-1,0-1 0,1 1 0,1-1 0,0-1 0,20 28 0,-21-34 12,0-1-1,1 0 0,0 0 0,0-1 0,1 0 1,0 0-1,0-1 0,0 0 0,1-1 0,0 0 1,0-1-1,11 4 0,6-1-7,0 0 0,0-2 0,45 3 0,87-7-102,-88-1 171,56 0-20,398-4 292,332-68 455,-340-6-467,-227 34-177,588-73 308,-831 111-439,944-105-4,-726 86 27,472-53 25,253-66 342,-675 95-282,664-65-123,6 65 59,-669 42-27,332-10-11,-18-12-93,-531 24 102,689-45 290,-457 23-320,-52 3-6,-50 5 17,-38 6 37,45-6 64,-30 3 59,-136 14 975,-69 3-1142,-1-1-1,0 0 0,1 0 0,-1 0 1,0 0-1,1 0 0,-1 0 1,0 0-1,1-1 0,-1 1 0,0 0 1,1 0-1,-1 0 0,0 0 0,1 0 1,-1 0-1,0-1 0,1 1 1,-1 0-1,0 0 0,0-1 0,1 1 1,-1 0-1,0 0 0,0-1 1,0 1-1,1 0 0,-1 0 0,0-1 1,0 1-1,0 0 0,0-1 1,1 1-1,-1 0 0,0-1 0,0 1 1,0 0-1,0-1 0,0 1 1,0-1-1,0 1 0,0 0 0,0-1 1,0 1-1,0 0 0,0-1 0,-1 1 1,1 0-1,0-1 0,0 1 1,0 0-1,0-1 0,0 1 0,-1 0 1,1 0-1,0-1 0,0 1 1,-1 0-1,1 0 0,0-1 0,0 1 1,-1 0-1,1 0 0,-19-18-11,17 17 41,-14-16-12,1 0-1,0-1 1,2 0-1,-22-39 1,24 39-7,-46-92-54,50 96 38,-13-29-1,-24-85 1,38 108 1,-79-255-15,-38-75-80,-32-73 235,-28-143-95,135 407-77,-186-608-42,186 607-50,-86-298-278,69 212 295,-65-235 72,112 422 54,-2 1 0,-45-92-1,57 135-21,-1 1-1,0 1 1,-1-1-1,-1 2 0,0-1 1,-19-15-1,9 13 15,0 0-1,-1 1 0,-48-21 1,17 9 66,26 12 59,-1 1 0,0 1 0,-1 2 0,-53-13 1,18 14 170,-104 0 1,-71 25-68,187-11-211,-96 12-2,-461 66 230,452-60-290,-255 36 20,-161 16 244,442-59-151,-317 35 34,421-48-112,-531 41 56,-447-44 189,912-4-210,-449-18-67,-383 61-48,-6 83 142,179-23-116,515-71 48,-398 50 29,1 31-1,135 7-23,-231 44 0,44-97 0,202-51-592,-33 2-746,223 11-1793,116-9-165,34-6-1786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36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4 6528,'-7'-4'9472,"5"10"-8870,3 2-375,0 1 1,0 0-1,2 0 0,-1-1 1,1 1-1,5 11 0,0 2 107,0 1-93,4 11 127,2 0 0,18 36-1,-11-35-249,1-1-1,2-1 0,1-1 1,1-1-1,55 50 0,-61-63-147,-15-12-183,0-1 0,1 0 0,0 0 0,-1 0 0,1-1 0,1 0 0,-1 0 0,1-1 0,10 5 0,-9-7-1121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41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10 8448,'-9'-9'8197,"9"14"-7867,1-3-314,1 0-1,-1 0 0,0 0 0,1 0 0,-1 0 0,1 0 0,0 0 0,0-1 0,-1 1 0,1 0 0,0-1 0,0 0 0,1 1 0,-1-1 0,0 0 0,0 0 0,1 0 0,-1 0 0,0-1 0,1 1 0,3 0 0,8 1 124,-1-1-1,25-1 1,-25 0-112,138-9-982,-149 9 763,-2 0 85,1 0 1,-1 0 0,1 0-1,-1 0 1,1 0 0,-1 0 0,1 0-1,-1 0 1,1 0 0,-1 0 0,0 0-1,1 1 1,-1-1 0,1 0-1,-1 0 1,1 0 0,-1 1 0,0-1-1,1 0 1,-1 0 0,1 1 0,-1-1-1,0 0 1,1 1 0,-1-1-1,0 1 1,1-1 0,-1 1 0,5 10-3718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41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8064,'-1'2'489,"1"1"0,0-1 1,1 1-1,-1-1 0,0 0 0,1 1 1,-1-1-1,1 1 0,0-1 0,1 3 1,-1-4-350,-1 0 0,1-1 0,0 1 1,0 0-1,0 0 0,0 0 0,0 0 1,0-1-1,0 1 0,0-1 0,0 1 1,0-1-1,1 1 0,-1-1 0,0 1 1,0-1-1,0 0 0,1 0 0,-1 0 1,0 1-1,0-1 0,3-1 0,160 9 836,-65 0-5565,-79-8 439,25-4-1,-18 0 1090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46.0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42 6400,'-2'-1'814,"0"0"1,-1-1-1,1 1 0,-1 0 1,0 1-1,1-1 0,-1 0 1,1 1-1,-7-1 2262,31 1-2234,61-5-26,0 0-554,-39 2-110,52-8 0,-81 9-72,1-1 93,-12 2-264,0 0 0,0 0-1,0 1 1,7 0 0,-9 0-142,-1 0 0,1 0-1,-1 1 1,1-1 0,-1 0 0,0 1 0,1 0 0,-1-1-1,0 1 1,0 0 0,1 0 0,-1-1 0,0 1 0,0 0-1,0 0 1,0 0 0,1 2 0,12 16-5292,-5-10 2245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47.7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190 143 5888,'-2'-10'732,"2"7"-540,-1 1 0,1 0 0,-1-1-1,1 1 1,-1 0 0,0 0 0,0 0 0,0 0 0,0 0 0,-2-3-1,-9-14 1999,-19-21-1,26 35-1761,-1-1 0,1 1 0,-1 1 0,0-1 0,-1 1 0,1 0 0,-14-6 0,19 9-402,0 1 0,1 0 0,-1 0 0,0 0 0,0-1 0,0 1-1,1 0 1,-1 0 0,0 0 0,0 0 0,0 0 0,0 1 0,1-1 0,-1 0 0,0 0 0,0 0 0,1 1 0,-1-1 0,0 0 0,0 1 0,1-1 0,-1 1 0,0-1 0,1 1 0,-1-1-1,0 1 1,1-1 0,-1 1 0,1 0 0,-1-1 0,0 2 0,-1 2 21,0 0 0,0-1 0,0 1 0,-1 6 0,2-8-35,-8 28 145,1 0 0,1 1 0,2 0 0,-2 38 1,6-15-77,8 88 1,-3-112-63,1 1-1,15 47 0,-14-58 3,2 0 0,0 0 0,1 0 0,21 31 0,-25-44-13,0 0 0,0 0 0,1-1 0,0 0 0,1 0 0,-1 0 0,13 7 0,-17-11 16,1-1 1,-1 1-1,1-1 1,-1 0-1,1 0 0,0 0 1,0 0-1,-1-1 1,1 1-1,0-1 0,0 0 1,-1 0-1,1 0 1,0 0-1,0 0 0,0 0 1,-1-1-1,1 1 1,0-1-1,0 0 0,-1 0 1,1 0-1,-1 0 0,1 0 1,-1-1-1,1 1 1,3-4-1,6-7 204,0 0-1,-1-1 1,11-18-1,-19 27-193,5-8 38,0 0 0,-1-1 1,-1 0-1,0-1 0,-1 0 0,0 1 0,-1-2 1,-1 1-1,0 0 0,2-26 0,-4 0-57,-2 0-1,-8-62 0,8 87-40,-1 0-1,-1 0 0,0 1 1,-1 0-1,-1-1 0,0 2 1,-1-1-1,-13-23 0,9 22-129,0 1 0,-1 1 0,0-1-1,-1 2 1,0 0 0,-1 0 0,-21-14 0,22 18-323,0 1 0,0 1 0,0 0 0,-14-5 0,15 8-545,1 0-1,-1 1 1,1 0-1,-1 0 0,-17 1 1,9 1-2416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48.5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75 4608,'1'-1'211,"-1"-1"-1,0 1 1,0-1 0,-1 1-1,1-1 1,0 1 0,0-1 0,-1 1-1,1-1 1,-1 1 0,1-1-1,-1 1 1,1 0 0,-1-1 0,0 1-1,0 0 1,0 0 0,0-1-1,0 1 1,0 0 0,0 0 0,-2-1-1,-1-2 394,-2-3 326,2 2-530,0 1 0,0 0-1,0 0 1,-9-6 0,12 9-365,1 1 0,-1-1 1,0 1-1,0-1 0,0 1 0,0 0 1,0-1-1,1 1 0,-1 0 1,0 0-1,0-1 0,0 1 1,0 0-1,0 0 0,0 0 1,0 0-1,0 0 0,0 0 0,0 0 1,0 1-1,0-1 0,0 0 1,0 0-1,1 1 0,-1-1 1,0 1-1,0-1 0,0 1 0,0-1 1,1 1-1,-1-1 0,0 1 1,1 0-1,-1-1 0,0 1 1,0 1-1,-4 6 76,1-1 0,0 1-1,0 0 1,1 0 0,-4 14 0,-9 44 525,10-33-522,2 0 0,1 1 0,1-1 0,2 1 0,2-1 0,1 0 1,1 0-1,2 0 0,1 0 0,2-1 0,1 0 0,20 43 0,-25-62-80,2-1-1,0-1 1,0 1 0,1-1 0,12 13 0,-17-20 16,1-1 0,-1 1 0,1-1 0,0 0 1,0 0-1,1 0 0,-1 0 0,1-1 0,-1 1 1,1-1-1,0 0 0,0-1 0,0 1 0,0-1 0,0 0 1,9 0-1,-12-1 5,1 0 0,0 0 0,-1-1 0,1 0 0,-1 1 0,1-1 0,-1 0 1,0 0-1,1 0 0,-1 0 0,0-1 0,0 1 0,0-1 0,1 1 0,-2-1 0,1 0 0,0 1 0,3-5 1,0-1 66,0 0 0,-1 0 1,0-1-1,4-8 0,1-8-38,0-1-1,-2 0 0,0-1 1,-2 0-1,-1 0 0,-1 0 0,-1 0 1,-2 0-1,0 0 0,-2-1 0,0 1 1,-7-26-1,4 35-296,-1 0 0,0 0 1,-1 0-1,-1 1 0,0 0 0,-1 0 0,-1 1 0,0 0 1,-1 1-1,-1 0 0,0 1 0,-1 0 0,0 1 1,-1 1-1,-1 0 0,0 1 0,0 0 0,0 1 0,-2 1 1,-17-7-1,27 13-172,0 0 0,1 0 1,-9-1-1,13 3 153,0 0 0,1 0-1,-1 0 1,0 0 0,0 0-1,1 0 1,-1 0 0,0 1-1,0-1 1,1 0 0,-1 1 0,1 0-1,-1-1 1,0 1 0,1 0-1,-3 2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52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53 5888,'-1'-2'431,"1"1"-148,-1-1-1,1 1 0,-1 0 1,0 0-1,0-1 1,1 1-1,-1 0 0,0 0 1,0 0-1,0 0 0,0 0 1,0 0-1,-1 0 1,1 0-1,0 0 0,-2 0 1,2-1-122,0 1 1,-1 0-1,1 0 1,0-1-1,0 1 1,0-1-1,1 1 0,-1-1 1,0 1-1,0-1 1,1 0-1,-1 1 1,1-1-1,-1 0 1,1 1-1,0-1 1,0-3 1167,-1 6-1147,-2 7-51,1 1 0,0-1 1,1 1-1,0-1 1,0 1-1,1 0 0,0-1 1,1 10-1,0 5 25,1 9-50,1 0 0,9 41 1,-11-72-106,8 39 55,3 0 0,1 0 0,2-2 0,2 0 0,37 65 0,-38-80-13,1-1-1,1 0 1,1-1 0,40 34-1,-58-54 3,1 1 0,0 0 0,0-1-1,0 0 1,0 1 0,0-1-1,0 0 1,1 0 0,-1 0 0,0-1-1,3 2 1,-4-2-13,0 0-1,0 0 1,0 0 0,1-1-1,-1 1 1,0 0 0,0 0 0,0-1-1,0 1 1,0 0 0,0-1-1,0 1 1,0-1 0,0 0 0,0 1-1,0-1 1,0 0 0,0 1-1,0-1 1,-1 0 0,1 0-1,0 0 1,-1 0 0,1 0 0,0 0-1,-1 0 1,1 0 0,0-2-1,3-7 53,0 0-1,-1 0 1,0-1-1,2-14 1,5-48 38,-8 51-64,0 4-39,-1 0 1,0 1 0,-1-1-1,-5-26 1,4 34-14,-1 1 0,-1 0 0,0 0 1,0 0-1,-1 0 0,0 1 0,0-1 0,-1 1 1,-9-12-1,-22-21-553,-1 2 1,-58-47-1,58 53-1013,29 27-351,1-1 1,1 0-1,-13-16 0,14 15-1379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0:58.0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 71 6400,'-3'-4'3814,"2"4"-3723,-7 3 2880,-10 12-552,16-13-2552,-8 6 404,1 1 0,0-1 0,0 2 0,1-1 0,0 1 0,1 1 0,0-1 0,0 1 0,-7 19-1,13-29-261,-13 37 63,2 0 0,-14 77-1,25-109-72,0-1 0,1 1-1,0 0 1,0 0 0,0 0 0,1 0-1,2 9 1,-2-12 5,1 1 0,-1-1 0,1 0 1,-1 0-1,1 1 0,0-1 0,0-1 0,1 1 1,-1 0-1,0 0 0,1-1 0,0 0 0,3 3 0,6 3 31,0-2 0,0 1 0,1-2 0,-1 0 0,20 6-1,-11-5-8,8 4-6,46 23 0,-63-27-21,-1 1 1,1 0 0,-1 1-1,-1 0 1,1 1 0,12 14-1,-17-16 38,-1 1-1,0-1 0,0 1 1,-1 1-1,0-1 0,0 0 1,2 11-1,1 5 472,5 32 0,-10-43-244,-1 0 0,0 0 0,-1 1 1,-2 17-1,1-23-186,0 1 0,-1-1 0,0 0 1,0 0-1,-1 0 0,0 0 0,-8 13 1,9-17-82,-1 0 0,-1 0 0,1-1 1,0 1-1,-1-1 0,0 0 0,1 0 1,-9 5-1,10-7-19,0 0 0,0 0 0,0 0 0,0 0 0,0 0 0,-1 0 0,1-1 0,0 1 0,0-1 1,0 1-1,-1-1 0,1 0 0,0 0 0,0 0 0,-1 0 0,1-1 0,0 1 0,0 0 0,-1-1 0,-3-1 0,6 2 19,-1-1 0,1 1 0,-1 0 0,1-1 0,0 1 0,-1-1 0,1 1 0,0 0 0,-1-1-1,1 1 1,0-1 0,-1 1 0,1-1 0,0 1 0,0-1 0,0 0 0,-1 1 0,1-1 0,0 1 0,0-1-1,0 0 1,1-17-53,0 12 15,45-268-56,-8 66 23,-13 52 131,8-50 25,-32 198-92,0-4 86,0 1-1,0-1 1,-1 0 0,-2-19-1,2 29-69,0 0 0,-1 0-1,1 0 1,-1 0-1,1 0 1,-1 0 0,0 0-1,1 0 1,-1 0 0,0 1-1,-1-1 1,1 0 0,0 1-1,0-1 1,-1 0 0,1 1-1,-1-1 1,1 1-1,-1 0 1,0 0 0,1 0-1,-1 0 1,0 0 0,0 0-1,0 0 1,0 0 0,0 0-1,0 1 1,0-1-1,0 1 1,0 0 0,0 0-1,-3 0 1,-3 0-112,0 1 0,0 0 0,1 0 0,-1 1-1,1 0 1,-1 0 0,1 1 0,-11 5 0,-1 3-2611,-33 23 0,39-26-1736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3:48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36 6912,'0'-1'170,"-1"0"235,1 0 0,0-1-1,-1 1 1,1 0 0,-1 0 0,0 0 0,1-1-1,-1 1 1,0 0 0,1 0 0,-1 0-1,0 0 1,0 0 0,0 0 0,0 0 0,0 1-1,0-1 1,-2-1 0,2 2-264,1 0 0,-1-1-1,1 1 1,-1 0 0,1 0 0,-1 0 0,1-1 0,0 1-1,-1 0 1,1-1 0,-1 1 0,1 0 0,0-1-1,-1 1 1,1-1 0,0 1 0,0 0 0,-1-1 0,1 1-1,0-1 1,0 1 0,0-1 0,-1 1 0,1-1 0,0 1-1,0-1 1,0 1 0,0-1 0,0 1 0,0-1 0,0 0-1,10 9 2015,6 14-1677,-1 0 1,-1 1-1,17 38 1,-8-16-217,99 195 655,-90-166-823,31 102-1,-22-49-288,-23-75-3541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3:48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29 344 7808,'-2'-4'878,"2"4"-557,0-1 1,-1 0-1,1 0 1,-4-3 1606,4 4-1606,-1-1-1,0 1 0,0-1 1,1 1-1,-1-1 1,0 1-1,0-1 0,0 1 1,-1-1-1,1 1-54,0-1 0,0 0-1,0 0 1,0 1 0,1-1-1,-1 0 1,0 0-1,0 0 1,1 0 0,-1 0-1,0 0 1,1 0 0,-1 0-1,1-1 1,0 1 0,-1 0-1,1-1 1,0-9-111,0 1 0,1 0 0,0-1 1,0 1-1,1 0 0,1 0 0,0 0 0,0 1 0,1-1 0,9-16 0,-5 12-63,2 0-1,-1 1 0,2 0 0,-1 1 1,2 0-1,0 0 0,0 2 0,1-1 0,0 1 1,1 1-1,0 1 0,0 0 0,1 1 1,0 0-1,1 1 0,26-7 0,-38 12-25,0 0 0,-1 1 0,1-1-1,0 1 1,-1 0 0,1 0 0,0 0 0,0 0-1,-1 1 1,1-1 0,0 1 0,-1 0-1,1 0 1,0 1 0,-1-1 0,0 1 0,1-1-1,-1 1 1,0 0 0,0 0 0,0 1-1,4 3 1,-1-1 32,-1 1 0,0 1 0,0-1 0,-1 1 0,1 0 0,-1 0 0,-1 0-1,1 0 1,3 14 0,-4-8-26,0 0 0,-1 0 0,0 0 0,-1 1 0,-1 16 0,-3 11-13,-2 0-1,-19 72 1,-10 46-50,31-147-49,1-4 3,0 1 0,1 0 0,0-1 1,0 16-1,1-21 40,1 0 1,-1 0-1,1 0 1,-1-1-1,1 1 1,0 0-1,0-1 0,1 1 1,-1 0-1,0-1 1,1 1-1,0-1 1,-1 0-1,1 0 1,0 1-1,0-1 1,0 0-1,4 2 1,57 35 150,43 29 690,12 10-503,-104-66-543,0-1 1,0 2-1,-2 0 1,1 1-1,18 27 1,-8-2-1384,18 25-4598,-28-51 2657,-1-2-1237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00.53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4 135 6528,'-4'2'12568,"11"1"-12940,-5-3 528,0 1 0,0-1 0,0 0 0,0 0 0,5-1 0,1 0 71,133 10 1107,-99-3-878,-19-2-281,42 1-1,-14-4 80,0 1 0,79 15 1,-104-14-207,0 0 1,0-2-1,32-2 0,-6-1 159,549 2 411,-438 12-587,1 0-238,262-9 901,-280-4-729,159 3 214,-241 2-26,58 0 211,-82-4-309,143-4 61,155-2 76,-206 7-251,438-1 294,-362-12 1,-54 0-110,-79 5-137,19-1 92,-20 2-39,-55 4 1,71-14 58,-52 12-117,40 1 0,126-6 155,-156 7-176,52-7-1,-87 7-3,-9 2 60,0 0 0,-1-1 0,1 1-1,-1-1 1,1 0 0,4-2 0,-4 2-8,0 0 0,0 0 0,0 0 1,0 0-1,1 1 0,-1-1 0,0 1 0,8 1 0,-7 0-9,-1-1 0,1 0-1,0 0 1,-1-1 0,1 1-1,5-2 1,-4 0 17,0 2 1,0-1-1,0 1 0,0 0 1,10 1-1,3 0 30,2-1-65,13 0 34,0 0-1,0-3 0,36-6 1,-46 5-10,-1 2 1,40 0 0,50-2 2,-61-1 165,34 2-357,-36 4 196,-23 1-20,1-2 0,50-7 0,-57 4 56,1 2 0,29 0 0,-28 2-53,42-5 0,38-12-25,-82 13 45,1 1 0,0 1 0,31 3-1,-6-1 40,29-1-14,0-3 0,83-15-1,-30-1 49,-106 16-80,-2 1-47,43 2 0,-24 1 220,14 2-483,-5 2 390,27-1-91,83-4 80,-99-4-43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3:49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 9216,'-15'-1'8728,"14"2"-8365,-1 0-206,1-1 0,0 1 0,0 0 1,0-1-1,0 1 0,0 0 0,0 0 0,0 0 0,0 0 0,0 0 0,0 0 0,0 0 0,1 0 1,-1 1-1,0 0 0,-3 11-59,0 0 1,2 0 0,-1 0-1,2 1 1,0-1-1,0 0 1,3 24 0,0-18-95,1 0 0,0 0 1,2 0-1,12 34 0,-15-48-4,0-1 0,0 0-1,0 0 1,1 1-1,-1-1 1,7 7 0,-7-10 27,-1 1 1,1-1-1,0 0 1,0 1-1,0-1 0,-1 0 1,1 0-1,0 0 1,0-1-1,1 1 1,-1 0-1,0-1 1,0 1-1,0-1 0,0 0 1,5 0-1,-7 0 8,1 0-1,0 0 0,0 0 1,0 0-1,0 0 1,0 0-1,-1-1 0,1 1 1,0 0-1,0-1 0,0 1 1,-1-1-1,1 1 1,0-1-1,0 1 0,-1-1 1,1 1-1,0-1 0,-1 0 1,1 1-1,-1-1 1,1 0-1,-1 0 0,1 1 1,-1-1-1,1 0 0,-1 0 1,0 0-1,0 1 1,1-1-1,-1 0 0,0 0 1,0-1-1,1-4 90,-1 1 0,0-1 0,0 0 0,-1-6-1,1 10-103,-12-70 901,1 9 494,9 44-938,2 19-475,0 0 0,0 0 1,0 0-1,1 0 1,-1 0-1,0 0 0,0 0 1,0 0-1,0 0 1,0 0-1,0 0 1,0 0-1,0 0 0,0 0 1,0 0-1,0 0 1,0 0-1,0 0 0,0 0 1,0 0-1,0 0 1,0 0-1,0 0 0,0 0 1,0 0-1,0 0 1,0 0-1,0 0 0,1 0 1,-1 0-1,0 0 1,0 0-1,0 0 0,0 0 1,0-1-1,0 1 1,0 0-1,0 0 0,0 0 1,0 0-1,0 0 1,0 0-1,0 0 0,0 0 1,0 0-1,0 0 1,0 0-1,0 0 0,0 0 1,0 0-1,0 0 1,0 0-1,0 0 0,0 0 1,0 0-1,0 0 1,0 0-1,0 0 0,0 0 1,0-1-1,0 1 1,0 0-1,3 9-6,0 1-52,1 0 0,0-1 1,0 0-1,1 1 0,0-2 0,1 1 0,11 14 0,-11-17-274,-1-1 0,1 1-1,1-1 1,-1 0 0,1-1 0,0 1-1,0-1 1,0-1 0,0 0 0,12 4-1,-7-3-1315,0-1 1,0 0-1,0-1 0,20 0 0,-11-2-2892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3:50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443 747 7680,'-2'-3'542,"-1"0"0,1 1 1,-1-1-1,0 1 0,1 0 1,-1 0-1,-1 0 0,1 0 0,0 0 1,0 1-1,-1-1 0,1 1 1,-1 0-1,1 0 0,-1 0 1,1 0-1,-1 1 0,-4-1 0,6 1-315,-1 0-1,1 0 0,-1 1 1,1-1-1,0 0 0,-1 1 0,1-1 1,-1 1-1,1 0 0,-4 2 0,5-2-176,-1 0 0,1 0-1,0 0 1,0 0 0,0 0-1,0 1 1,0-1 0,0 0-1,0 1 1,0-1 0,1 1-1,-1-1 1,1 1 0,-1-1-1,1 1 1,-1 2 0,-1 12 21,0 0 0,1 0 0,1 0 1,1 0-1,0 0 0,1 0 1,1-1-1,1 1 0,0-1 0,6 17 1,-6-22-79,0-1 1,1 0 0,0 0 0,0 0 0,1 0-1,0-1 1,0 0 0,15 14 0,-17-19 15,0 1 0,1-1 1,-1 0-1,1 0 1,-1-1-1,1 1 0,0-1 1,0 0-1,0 0 1,0-1-1,0 1 0,0-1 1,0 0-1,1-1 1,-1 1-1,0-1 0,1 0 1,6-1-1,-9 0 19,0 1 0,-1-1 0,1 0 0,-1 0 0,1 0 0,-1 0 0,0 0 0,1 0 0,-1-1 0,0 1 0,0-1 0,0 1 0,0-1 0,0 0 0,0 0 0,0 0 0,2-4 0,-1 1 57,0-1-1,0 1 0,-1-1 0,0 0 0,0 0 0,1-6 1,0 1-57,-1-1 1,-1 0 0,0 1-1,0-1 1,-1 0 0,-1 0 0,0 1-1,0-1 1,-1 0 0,-1 1 0,0 0-1,-5-13 1,-4-5 20,-27-51 0,27 56-62,-29-51-579,-61-89 0,-64-54-133,88 118 645,-23-18 555,88 103-449,11 13-84,25 37 404,-18-26-239,27 47 277,-19-30-320,37 68 133,-14-41-63,80 94-1,-34-61-164,32 35-935,-72-71-313,46 52-4610,-86-101 5730,20 18-2666,-21-18 2482,0 0-1,1 0 1,-1-1-1,0 1 0,1-1 1,-1 1-1,0-1 1,1 0-1,-1 1 1,1-1-1,-1 0 1,0 0-1,1 0 0,-1 0 1,1 0-1,-1 0 1,2-1-1,14-5-3325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53:50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34 599 8064,'0'-1'271,"-1"0"0,0 0 0,1 0 0,-1-1 0,0 1 0,1 0 0,-1 0 1,0 0-1,0 1 0,0-1 0,0 0 0,0 0 0,0 0 0,0 1 0,0-1 0,0 0 1,-2 0-1,2 1-163,1 0 0,-1 1 0,1-1 0,-1 0 0,1 0 0,-1 0 0,1 1 0,-1-1 0,1 0 0,-1 1 0,1-1 0,0 0 0,-1 1 0,1-1 0,0 1 0,-1-1 0,1 0 0,0 1 0,-1-1 0,1 1 0,0-1 0,0 1 0,-1-1 0,1 1 0,0 0 0,0 0 124,-2 3-5,1 0 0,0 0 1,0 0-1,1-1 1,-1 1-1,1 1 0,0-1 1,0 5-1,5 35 588,-4-39-642,2 13 30,0 0 1,2-1-1,0 1 0,1-1 1,0 0-1,2-1 0,11 21 1,-17-34-173,1 0 1,-1 0-1,1 0 1,0 0-1,0-1 1,0 1 0,0-1-1,0 1 1,1-1-1,-1 0 1,1-1-1,-1 1 1,1-1-1,5 2 1,-6-2 7,-1 0-1,1-1 1,0 1-1,0-1 1,0 0 0,-1 1-1,1-1 1,0-1-1,0 1 1,-1 0 0,1-1-1,0 1 1,0-1-1,-1 0 1,1 0 0,-1 0-1,1 0 1,-1-1 0,1 1-1,-1 0 1,4-4-1,-5 4-4,0 0 0,0 0 1,0-1-1,0 1 0,0 0 0,0-1 0,-1 1 0,1 0 0,0-1 0,-1 1 0,1-1 0,-1 1 0,0-1 0,1 0 0,-1 1 0,0-3 1,0 0 3,0 1 0,0-1 0,-1 0 0,0 0 0,0 1 0,-1-6 0,-3-3-7,0 1 0,-13-21 0,18 32-31,-5-9-20,-3-3 190,1 0 1,-2 1-1,-12-15 0,21 26-255,1 1-38,4 5 63,0 0-1,1-1 0,0 1 0,0-2 0,0 1 1,0-1-1,1 1 0,0-2 0,0 1 1,0-1-1,0 0 0,0 0 0,1-1 1,7 1-1,8 2 51,0-2 1,1-1-1,30 0 1,-41-2 82,-1-1 0,1 0 0,0-1 1,22-5-1,-31 5 59,0 1 0,1-1 0,-1 1-1,0-1 1,0 0 0,0-1 0,0 1 0,-1-1 0,1 0 0,0 1 0,-1-2-1,0 1 1,0 0 0,0-1 0,0 1 0,3-6 0,-5 5-27,1 1-1,-1-1 1,0 0-1,0 0 1,-1 1-1,1-1 1,-1 0 0,0 0-1,0 0 1,0 0-1,0 0 1,-1 0 0,1 1-1,-3-6 1,1-1 51,-2 0-1,1 0 1,-11-17 0,-3-1-137,-2 0 1,-36-40-1,49 61-18,1 1 1,0-1 0,0 0 0,0 1 0,1-2 0,0 1 1,-5-13-1,8 16-23,0 0-1,0-1 1,0 1 0,0 0-1,1-1 1,0 1 0,0 0 0,0-1-1,0 1 1,1 0 0,0-1-1,-1 1 1,2 0 0,2-7 0,12-23-1282,2 0 1,27-38 0,-9 16-1271,-20 32-313,28-35 1,-14 22-1653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0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6 362 8064,'0'0'137,"-1"0"0,1 1 0,0-1 0,-1 0 0,1 1 0,-1-1 0,1 0 0,0 1 0,-1-1 0,1 1 0,0-1 0,0 0 0,-1 1 0,1-1 0,0 1 0,0-1 0,0 1 0,-1-1 0,1 1 0,0-1 0,0 1-1,0 0 1,0-1 0,0 1 0,0-1 0,0 1 0,0-1 0,0 1 0,0-1 0,1 1 0,-1-1 0,0 1 0,0-1 0,0 1 0,1-1 0,-1 1 0,0-1 0,1 0 0,-1 1 0,0-1 0,1 1 0,-1-1 0,0 0 0,1 1 0,-1-1 0,1 0 0,-1 1 0,1-1 0,1 2-14,0-1 0,0 1 0,0-1 0,0 0-1,0 0 1,0 0 0,0 0 0,0 0 0,1-1 0,2 2 0,17-1 493,0-1 1,38-4 0,45-12 495,-82 12-875,125-22 1070,226-71 0,167-61-459,-241 86-592,-287 69-460,-10 3-135,0 0-1,0-1 0,0 0 0,0 1 0,0-1 0,0 0 1,0 0-1,0-1 0,0 1 0,4-3 0,2-1-3510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1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10 8192,'-15'-9'5499,"20"26"-1553,0-4-4634,7 25 964,10 52 0,-12-45-178,1 2-205,32 128 306,-28-122-3058,29 64 0,-31-93-666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1.9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7296,'-2'1'349,"0"-1"1,0 1-1,0 0 1,0 0-1,0 0 0,0 0 1,0 0-1,1 0 1,-1 1-1,0-1 1,0 0-1,1 1 1,-1 0-1,1-1 0,0 1 1,-1 0-1,1 0 1,0-1-1,0 1 1,0 0-1,-1 3 1,-2 4 65,0 0 0,1 0 1,-4 15-1,3-2-241,1 0-1,2 1 1,0-1 0,1 0-1,1 0 1,1 0 0,0 0 0,2 0-1,1 0 1,1 0 0,1-1-1,13 29 1,-13-35-160,1 0 0,0 0-1,1 0 1,1-1-1,0-1 1,1 0 0,1 0-1,0-1 1,1 0 0,0-1-1,0-1 1,1 0 0,1 0-1,-1-2 1,2 0 0,26 10-1,-33-15 25,1 0-1,-1-1 0,1 0 0,0 0 0,0-1 0,0 0 0,0-1 0,0 0 0,0-1 0,0 0 0,18-5 0,-22 5 37,-1-1-1,1-1 1,-1 1-1,0-1 0,0 0 1,0 0-1,0 0 0,0-1 1,0 0-1,-1 0 0,0 0 1,0 0-1,0-1 0,0 1 1,-1-1-1,0 0 0,0 0 1,0 0-1,0-1 0,-1 1 1,3-9-1,-1-2 92,0 0 1,-1 0-1,-1 0 0,0-1 1,-2-24-1,0 32-129,0 0-1,-1-1 1,-1 1-1,1 0 1,-1 0-1,-1 0 1,0 0 0,0 1-1,-1-1 1,0 1-1,-6-11 1,8 17-56,0-1 1,0 1-1,-1-1 1,1 1-1,0 0 0,-1-1 1,0 1-1,1 0 1,-1 1-1,0-1 1,0 0-1,0 1 1,0 0-1,0 0 1,0 0-1,-1 0 1,1 0-1,0 1 1,-4-1-1,3 1-45,0 0 0,0 0 1,0 1-1,0 0 0,0 0 0,1 0 0,-1 0 0,0 0 0,1 1 0,-1 0 1,1 0-1,-1 0 0,1 0 0,0 0 0,0 1 0,-3 2 0,-2 3-132,2-1 0,-1 1 0,1 0 0,0 1 0,1 0 0,0 0-1,0 0 1,-5 16 0,8-20-73,0 1 0,0 0 0,1 0 0,-1 0 0,2 0 0,-1 0-1,0 1 1,1-1 0,1 0 0,-1 0 0,1 0 0,0 0 0,0 0 0,0 0 0,5 11 0,-5-15-78,1 1 0,0 0 0,0 0 0,0-1 0,0 1 0,1-1 1,-1 1-1,1-1 0,-1 0 0,1 0 0,0 0 0,-1 0 1,1-1-1,0 1 0,0-1 0,1 0 0,3 2 0,32 7-3006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2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1 445 8064,'0'2'470,"0"0"-1,0 0 1,0 0 0,0 0 0,1 0 0,-1 0 0,1 0 0,-1 0-1,1 0 1,0 0 0,0 0 0,0 0 0,0-1 0,0 1-1,0 0 1,2 1 0,-1-1-288,0-1-1,0 1 0,0 0 1,0-1-1,0 0 1,1 0-1,-1 1 0,0-1 1,1 0-1,-1-1 1,4 2-1,4-1-57,0 0 0,0 0 0,1-1-1,19-2 1,-29 2-38,50-7 447,0-2 0,0-3 1,70-25-1,63-18 97,-168 50-588,332-89 443,48-10-437,-69 15-106,-277 76-144,117-30-1311,-52 20-3663,-87 19 766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3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 7936,'-16'-2'8625,"15"3"-8363,0 1-118,1-1 0,0 1 0,0-1 1,0 1-1,-1-1 0,1 1 0,1-1 1,-1 1-1,0 0 0,0-1 1,1 0-1,0 3 0,4 12 126,0 0 1,10 19-1,8 17-100,38 123-218,15 39-3242,-48-152 622,-21-48 1672,7 16-2689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3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17 9216,'-1'-1'682,"-1"-1"1,0 0 0,1 0-1,-1 1 1,0-1 0,0 1 0,-2-2-1,3 2-583,1 1 0,-1 0 0,1 0 0,-1-1 0,1 1 0,-1 0 0,0 0 1,1 0-1,-1 0 0,1 0 0,-1 0 0,1 0 0,-1 0 0,1 0 0,-1 0 0,0 0 0,1 0 0,-1 0 0,1 0 0,-1 0 0,1 1 0,-1-1 0,1 0 0,-1 0 0,1 1 0,-1-1 0,1 0 0,-1 1 0,1-1 0,-1 0 0,1 1 0,0-1 0,-1 1 0,1-1 0,0 1 1,-1-1-1,1 1 0,0-1 0,0 1 0,-1-1 0,1 2 0,-4 10 33,0 0 0,1 1 0,0 0 0,1-1 0,1 1 0,0 0 0,1 19 0,6 125 204,-3-131-330,0 0 0,13 42 0,-12-53-7,1-1 0,1 1-1,0-1 1,1 0 0,0-1 0,10 13 0,-11-19 19,0 0 0,0-1 0,1 1-1,0-1 1,0 0 0,0-1 0,1 0 0,0 0-1,0-1 1,0 0 0,14 5 0,-15-7 38,-1 0 1,1 0 0,0 0 0,0-1-1,-1 0 1,1 0 0,0-1 0,0 0 0,0 0-1,0-1 1,11-2 0,-15 3 11,0-1 0,1 0 1,-1 0-1,0-1 0,1 1 1,-1-1-1,0 0 0,0 1 1,0-1-1,0-1 0,-1 1 1,1 0-1,0-1 0,-1 1 1,0-1-1,0 0 0,1 0 1,-2 0-1,1 0 0,0 0 1,-1 0-1,1 0 0,-1-1 1,2-5-1,-2 3 11,0-1 1,-1 1-1,1 0 1,-1 0-1,0 0 1,-1 0-1,1 0 0,-3-8 1,2 11-54,0-1-1,0 1 1,0-1 0,0 1-1,-1 0 1,1 0 0,-1 0 0,0 0-1,0 0 1,0 0 0,-1 0-1,1 1 1,-1-1 0,1 1 0,-1-1-1,-4-2 1,3 3-89,0 0 0,0 0-1,0 1 1,-1-1 0,1 1 0,0 0 0,-1 0-1,1 1 1,-1-1 0,1 1 0,-1 0 0,1 0 0,-1 1-1,1-1 1,-1 1 0,1 0 0,-1 0 0,1 0-1,-6 3 1,-7 4-908,1 0 0,0 1 0,-23 17 0,22-14-25,-17 14-1670,2-5-1766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5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222 581 8448,'-14'0'6474,"5"8"-2757,-14 2-2359,-6 3 335,20-7-1439,1-1-1,0 2 1,0-1 0,1 1 0,-1 0-1,-7 11 1,9-9-265,0 0-1,1 0 1,0 1-1,1-1 1,0 1 0,1 0-1,-1 0 1,2 1 0,0-1-1,0 0 1,1 1-1,0 0 1,1-1 0,1 14-1,2 18-43,8 41 1,-7-64 52,0 0 1,2-1-1,0 1 0,14 26 1,-18-41-7,0-1-1,0 1 1,1 0 0,0-1-1,0 1 1,0-1 0,0 0-1,0 0 1,1 0 0,-1 0 0,1-1-1,0 1 1,5 2 0,-6-4 12,1 0 0,-1 1 1,0-2-1,1 1 1,-1 0-1,1-1 0,-1 1 1,0-1-1,1 0 1,-1 0-1,1 0 0,-1-1 1,1 1-1,-1-1 0,1 0 1,-1 0-1,5-2 1,0-1 28,-1 0 1,0-1-1,0 0 1,-1 0-1,1 0 1,-1-1-1,0 0 1,-1 0 0,1 0-1,-1-1 1,-1 0-1,8-14 1,-3 3 50,0-1 1,-2 0-1,0 0 1,4-23-1,-6 16-35,-1 0 0,-2-1 0,0 1 0,-2-1 0,-1 1-1,-1-1 1,-10-50 0,-3 18-115,-2 1 0,-33-74-1,31 85-68,-3 1-1,-2 1 1,-2 1-1,-33-44 1,30 52-34,-44-66-206,85 118 130,8 34 163,23 88 1,2 9 57,-24-98 75,2-1 0,52 81 1,74 79 42,-98-141-86,-45-58-50,33 44-1300,59 61 1,-98-113 1257,1 0 0,0-1 0,0 1 0,0 0 0,0-1 0,-1 1 0,1 0 0,0-1 1,0 1-1,0-1 0,0 1 0,0-1 0,2 1 0,-3-1 12,1 0 1,-1 0-1,1 0 0,-1 0 1,0-1-1,1 1 0,-1 0 0,1 0 1,-1 0-1,0 0 0,1 0 1,-1-1-1,1 1 0,-1 0 0,0 0 1,1-1-1,-1 1 0,0 0 1,0 0-1,1-1 0,-1 1 1,0 0-1,1-1 0,0-3-481,1 1 0,-1-1 0,0 1 0,0-1-1,0 0 1,0-4 0,0 2-98,4-21-2773,-1-4-42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02.83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74 9216,'5'5'8538,"68"-6"-5651,81 2 29,-135 1-2560,-11-1-193,1 0 0,0-1 0,12-1 0,588-23 2258,-480 27-2136,-56 0 42,115-10-1,125-13 31,1 20-339,-137 1 146,-60 0-204,132-2 37,-168-9-1,-52 6-5,39-1 1,70 0 29,-33 6 63,168-4-162,-195-3 291,6 1-547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5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9472,'0'20'6004,"4"19"-3091,1 22-1799,11 122 148,0-6-1628,-5-75-1807,0-35-5803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5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9728,'-6'-1'5297,"5"2"-5150,4 6 2125,13 18-1862,-10-16 306,48 71-536,4-3-1,127 132 1,-88-118-4132,-88-83 2554,-2 1-1,12 14 1,-4-3-3591,-5-8 1448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6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4 403 8064,'-3'0'5514,"6"-1"-5171,-1 0-1,1 0 0,0 0 1,0-1-1,-1 1 0,1-1 1,0 0-1,-1 0 0,4-3 1,9-6 137,15-4 160,1 0-1,0 3 1,57-16 0,-12 4-180,498-202 62,-536 210-1594,69-18 0,-103 32 801,0 2-1,0-1 0,0 0 1,0 1-1,0 0 0,0 0 1,0 0-1,0 1 0,7 1 1,-8-2-196,-1 1 0,1 0 1,-1 0-1,1 0 0,-1 1 1,0-1-1,1 1 0,-1-1 1,0 1-1,0 0 0,0 0 0,0-1 1,0 1-1,2 5 0,2 5-3063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6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257 322 7040,'0'-2'572,"-1"0"-1,1 0 1,-1 0 0,0 0 0,0 0 0,0 0-1,-1-3 1,-4-11 1515,5 16-2010,1-1 0,0 1 1,0-1-1,0 1 0,-1 0 0,1-1 1,0 1-1,0-1 0,-1 1 0,1 0 1,0-1-1,-1 1 0,1 0 0,0-1 0,-1 1 1,1 0-1,0 0 0,-1-1 0,1 1 1,-1 0-1,1 0 0,-1 0 0,1 0 1,0 0-1,-1-1 0,1 1 0,-1 0 1,1 0-1,-1 0 0,0 0 0,-16 0 1842,14 0-1667,1 0-151,0 0 0,0 0-1,0 1 1,0-1 0,0 1-1,0-1 1,1 1 0,-1 0 0,0 0-1,0 0 1,0 0 0,1 0 0,-1 0-1,0 0 1,-2 3 0,-1 1 69,0 1 0,-8 11 0,0 1-52,7-10-112,1 0 0,0 1-1,1-1 1,0 1 0,0 0 0,0 0-1,1 0 1,1 1 0,0-1-1,0 1 1,-1 15 0,2-1-34,1 0 0,1 1 0,5 36 0,-3-44 0,1 0-1,0 0 0,1 0 1,1 0-1,1-1 0,0 0 1,18 29-1,-23-43 40,-1 0-1,1 1 1,0-1-1,0 0 1,0 0 0,0 0-1,0 0 1,0 0-1,1-1 1,-1 1 0,1-1-1,-1 1 1,1-1-1,5 2 1,-6-3 17,0 0 0,0 1 0,0-1 0,0 0 0,0-1 0,0 1 0,0 0 0,1 0 0,-1-1 0,0 0 0,0 1 0,0-1 0,0 0 0,-1 0 0,1 0 0,0 0 0,0 0 0,0 0 0,-1-1 0,3-1 0,4-6 86,0 0 1,0 0-1,-1-1 1,0 0-1,-1-1 1,7-13-1,0 0 18,-9 18-90,-1 0 0,0-1 0,0 0 0,-1 0 1,1 0-1,-2 0 0,1 0 0,-1 0 0,0 0 0,0 0 0,-1-1 0,0 1 0,0 0 0,-1-1 1,0 1-1,0 0 0,0 0 0,-6-13 0,-68-148 292,62 141-300,-5-6-33,-1 0 0,-1 1 0,-2 1 0,-26-28 0,22 29-10,-52-57-158,67 71 31,10 12-83,8 11 52,9 14 99,24 44 0,-15-23-10,95 135-1847,-103-157 886,0-2 0,1-1 1,1 0-1,0-1 0,1-1 0,1-1 1,0-1-1,27 13 0,-4-6-2502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7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273 652 7168,'4'3'2279,"-3"-3"-2051,-1 0-1,1 0 1,-1 1 0,1-1 0,0 0 0,-1 0 0,1 0 0,-1 0 0,1 0-1,-1 0 1,1 0 0,-1 0 0,1 0 0,0-1 0,-1 1 0,1 0 0,0 0 0,0-1-27,1 0 0,0 0 0,-1 0 0,1 0 0,-1 0 0,0-1 0,1 1 0,1-3 0,0 0-96,0 0 0,0 0 0,-1 0 1,1-1-1,2-8 0,-2 4 82,0-1 0,-1 1 1,0-1-1,-1 0 0,0 1 0,0-1 1,-1 0-1,0 0 0,-1 0 0,0 1 1,-1-1-1,0 0 0,0 1 0,-1-1 1,0 1-1,-1 0 0,-5-10 0,-141-218 363,3 54 383,139 178-785,6 10-124,8 21-116,2-2 97,2-1 0,0-1 1,1 0-1,21 31 0,65 78 120,-36-53-287,-4 3-120,-25-34-637,2-1 0,44 45-1,-76-89 688,0 1 0,1-2-1,-1 1 1,0 0-1,1 0 1,3 1-1,-6-3 163,1 1 0,-1-1 1,1 0-1,-1 0 0,0 0 0,1 0 0,-1 0 0,1 0 0,-1 0 0,1 0 0,-1 0 1,1 0-1,-1 0 0,1 0 0,-1 0 0,1 0 0,-1 0 0,1 0 0,-1 0 0,0 0 1,1-1-1,-1 1 0,1 0 0,-1 0 0,0-1 0,1 1 0,-1 0 0,1 0 1,-1-1-1,0 1 0,1-1 0,-1 1 0,0 0 0,0-1 0,1 1 0,-1-1 0,0 1 1,0 0-1,0-1 0,1 1 0,-1-1 0,0 1 0,0-1 0,0 1 0,0-1 0,0 0 1,0-10-2043,-4-1-1184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7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19 207 7552,'-18'0'4293,"23"4"-2693,-3-3-1474,1 0 0,-1 0 0,1 0-1,-1 0 1,1-1 0,0 1 0,-1-1 0,1 0 0,0 0 0,-1 0-1,1 0 1,2 0 0,35-6 423,-40 6-542,22-6 347,-1 0 0,0-1-1,23-11 1,58-34 183,-32 15-1742,-52 27-702,-1 0 0,0-2 1,19-16-1,-8 4-1442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8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56 9088,'-4'5'3513,"3"-10"-1840,1 1-91,24-4 1057,-17 6-2416,16-6 158,1 0 0,42-6 0,20 5-585,-26 7-4477,-47 2 425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8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92 7808,'0'15'2976,"5"-11"-2304,4-1 576,-5-3 160,10 0-256,4-3-32,3-1-417,6-4-127,9-4-320,0 0-160,4 0 0,4 0-224,-12 5-32,-10-1-928,10-1-319,-10 2-1761,8-5-704,-7 4 576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8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92 10624,'-4'-5'6751,"4"1"-6367,0 1-64,9-5-96,0 4 0,12-4-128,-3-1-64,13-6 0,-4 6 32,9 2 32,-4-1-480,7 1-192,-8 2-991,1 5-353,-5 0-2528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9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83 7552,'-3'-22'6296,"-3"-39"575,6 64-6476,-2 68 22,0-32-511,6 70 0,-4-106 61,1 0 0,-1 0 0,1 1 0,0-1 0,0 0 0,1 0-1,-1 0 1,0 0 0,1 0 0,0 0 0,0-1 0,0 1 0,0 0 0,0-1-1,1 0 1,-1 1 0,1-1 0,-1 0 0,1 0 0,0 0 0,0-1-1,0 1 1,0-1 0,0 0 0,0 1 0,6 0 0,6 1-17,1 0 1,-1-1-1,1-1 0,23-1 1,-28 0 71,34 0-45,72 1-76,-93 1 367,0 1 1,44 10-1,-25-2 270,-27-8-43,0 1 1,0 0-1,0 2 0,-1 0 1,0 0-1,16 10 0,-29-15-442,0 0-1,-1 1 1,1-1-1,0 0 1,-1 1-1,0-1 1,1 1-1,-1 0 1,0-1-1,0 1 1,0 0-1,0 0 1,0 0-1,0-1 1,0 1-1,-1 0 1,1 0-1,-1 0 0,0 0 1,1 0-1,-1 0 1,0 1-1,0-1 1,0 0-1,0 0 1,-1 0-1,1 0 1,-1 3-1,-3 5-45,1-1 0,-1 0 0,-1 0 0,-9 15 0,11-18 15,-5 8-191,-2 3-254,0 0 0,-1-1 0,-1 0 0,-23 24 0,32-37 61,0 0 1,0-1-1,-1 1 0,1-1 1,-1 1-1,1-1 0,-1 0 1,0 0-1,0 0 0,0-1 1,0 0-1,0 1 0,0-2 1,0 1-1,-1 0 1,1-1-1,0 1 0,0-1 1,-1-1-1,1 1 0,0 0 1,0-1-1,0 0 0,-1 0 1,1 0-1,0-1 0,-7-3 1,-2-5-2541,3-2-756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19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336 987 6656,'2'-5'2849,"-4"1"-221,-11-7 711,-1-1-1361,-20-15 734,31 25-2581,0 0 0,0 1-1,0-1 1,0 1 0,0 0-1,0 0 1,-1 0-1,1 0 1,0 1 0,-7-1-1,3 1-46,-1 1 1,1 0-1,-1 0 0,1 1 0,0 0 0,-1 0 0,1 0 0,0 1 0,1 1 0,-1-1 1,0 1-1,1 0 0,0 0 0,0 1 0,0 0 0,0 0 0,1 0 0,-8 11 1,2-2-72,1 1 1,1 0 0,0 1 0,1 0 0,1 0 0,-10 32 0,8-19-49,-8 47-1,16-66 23,0 0-1,1 0 1,0 0 0,0 0-1,1 0 1,0-1-1,1 1 1,4 15-1,-4-19 0,1 0-1,0 1 0,1-1 1,-1-1-1,1 1 0,0 0 1,1-1-1,-1 0 0,1 0 1,0 0-1,11 7 0,-8-6-3,1 0 0,-1-1 0,1-1 0,1 0 0,-1 0 0,0 0 0,12 2 0,19 6 8,-31-9 2,0 0 0,0 0 0,0-1 1,16 2-1,-22-4 6,0 0 0,0 0 1,0 0-1,0-1 1,0 1-1,0-1 1,0 0-1,0 0 0,0 0 1,0 0-1,-1 0 1,1-1-1,0 1 0,-1-1 1,1 0-1,-1 0 1,0 0-1,4-3 0,1-3 14,0-1 0,-1 1-1,-1-1 1,1 0-1,-2-1 1,1 1 0,-1-1-1,0 0 1,-1 0-1,0 0 1,1-12 0,1-10-11,-2 0 1,-1-42-1,-23-229 83,19 289-104,0-13 34,-32-244-105,23 208-31,-3 2 0,-26-76 1,28 110-66,-26-47 1,20 41 143,-59-89 104,43 70-37,31 49-101,2 5 42,4 11 50,7 23 50,114 359-225,-107-339 75,43 188-86,5 10 173,-47-197-22,2 0 0,40 75-1,12-10 35,-31-57 74,-34-55-246,-4-10-1262,-1-6-1834,-1-2 491,2-3-1487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20.6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1 218 7808,'0'4'6368,"4"-1"-6213,-1-1 1,1 0-1,1 0 1,-1 0 0,0 0-1,0-1 1,1 0 0,-1 0-1,1 0 1,-1-1-1,1 1 1,8-1 0,8 1 199,17 2 353,48-4 0,-28 0-204,-19 1-307,1-1 1,-1-2-1,44-10 0,-43 3-44,-17 4 6,35-5-1,8 4-82,0 3 0,1 3 0,94 9 0,-10 4 249,-74-8-170,335 46 390,-369-44-450,125 13 441,217-3 0,-217-12-574,229 36 1,-131-18 126,-163-16 25,14-2-64,35 4 44,-64-2-33,140-8 0,88-27 46,-252 22-59,390-22-101,-271 13 105,-48 1-46,172 3-123,-138 5 172,1-1 2,-73 9-131,113-3 148,-75-11-53,57-1-154,-135 13 159,129 6 65,-113-2-63,1-2 0,77-11-1,47 0 18,-139 10-61,0 1-40,90-10 0,-38-8 89,112-14 62,-163 26-102,162-21 20,-52 2-97,-77 12 173,9 5-116,-38 6-48,-45 1 88,-1 0-1,24-4 1,-34 4-22,1-1 1,17 2-1,-18-1 24,-1 1 0,0-1 0,0-1 0,0 1 0,12-4 0,-3 1-17,25-3 0,-27 4 43,49-3-91,84 5 0,22-2 150,-21-3-212,-78-3 182,-6 4-76,198-1 6,-227 4 6,59-9-1,-41 2 107,-42 7-143,0 0 0,1 0 0,11 2-1,19-2 34,28-1 16,3 0-30,-28-1 9,46 4 0,-26 0 3,-34 0-10,-6-1 17,0 0 0,27-5 0,-31 3-17,42 1 0,-44 1 19,48-1-15,106 4 82,-144-2-101,-1-1 1,47-7 0,26-1 27,130 11-3,-136 1-122,-18 4 298,-72-8-159,119 5-18,-109-2 70,5 1-138,7-4 58,51 7 0,-69-7-17,3 0 41,-12 0-14,1 0 0,-1 0 0,0 0 0,0 0 1,1 0-1,-1 0 0,0 0 0,0 0 0,0 0 1,1 0-1,-1 1 0,0-1 0,0 0 0,1 0 0,-1 0 1,0 0-1,0 0 0,0 0 0,1 1 0,-1-1 1,0 0-1,0 0 0,0 0 0,0 1 0,0-1 0,1 0 1,-1 0-1,0 0 0,0 1 0,0-1 0,0 0 0,0 1 1,1-1 3,0 1 1,0 0 0,0-1 0,0 1 0,0-1 0,0 1 0,0-1-1,0 0 1,1 1 0,-1-1 0,0 0 0,0 0 0,2 0-1,21 2-3,-16-1 46,0 0 0,13 4 1,-10-2-197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49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46 10368,'-18'3'7605,"38"-3"-6795,9 0-397,8 1-358,0-2-1,70-11 0,36-19-5979,-116 26 2027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50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12 6784,'-3'-2'620,"0"1"-1,0-1 1,0 1 0,0 0 0,-1 0 0,1 0 0,0 0-1,-1 1 1,1-1 0,-6 1 0,7 0-453,-1 0 0,0 1 0,1-1 0,-1 1 0,1 0 0,-1 0 0,1 0 0,0 0-1,-1 0 1,1 0 0,0 0 0,0 1 0,0-1 0,-3 4 0,2-3-68,1 1 0,-1-1-1,1 1 1,0 0 0,0 0 0,1 0-1,-1 0 1,1 0 0,-1 0-1,1 1 1,0-1 0,-1 6 0,0 2 104,1 0 0,1 17 0,0-21-139,1 25 148,1 0-1,2 0 0,10 36 0,32 88 256,-40-137-425,2 0-1,0 0 0,1-1 0,0 0 0,2-1 0,21 28 0,-27-40 16,0 0 0,0-1 0,0 1 0,1-1-1,0 0 1,-1-1 0,1 1 0,1-1 0,-1-1 0,0 1-1,1-1 1,-1 0 0,1 0 0,12 1 0,-9-2 68,0-1 0,1 0 0,-1 0 0,0-1 0,0 0 1,1-1-1,-1 0 0,17-7 0,-20 6-35,-1 0-1,0 0 1,0 0 0,-1-1 0,1 0-1,-1 0 1,1 0 0,-1-1-1,-1 1 1,1-2 0,7-10 0,-5 6 36,-1-1 0,0 0 1,-1 0-1,0 0 0,4-17 1,-5 15-91,-2 0 0,0 0 0,0 0 0,-1 0 1,-1 0-1,0 0 0,-1 0 0,0-1 1,-1 1-1,0 0 0,-1 1 0,-1-1 0,0 0 1,-1 1-1,0 0 0,-1 0 0,0 1 0,-1-1 1,-8-9-1,5 6-193,-2 1-1,0 0 1,-1 1 0,0 0 0,-1 1-1,0 1 1,-1 0 0,-1 1 0,1 1-1,-1 0 1,-1 1 0,0 1 0,-20-6-1,21 9-339,0 0 1,0 1-1,0 0 0,0 2 0,-30 0 0,44 1 382,1 0 1,0 0-1,0 0 0,0 1 1,-1-1-1,1 0 0,0 1 1,0-1-1,0 0 0,0 1 0,-2 0 1,3 0-139,0-1 190,0 0 0,0 0 0,0 0 0,0 1 0,0-1 0,0 0 0,-1 0 0,1 0 0,0 1 0,0-1 0,0 0 0,0 0 0,0 0 0,0 0 0,0 1 0,0-1 0,1 0-1,-1 0 1,0 0 0,0 1 0,0-1 0,0 0 0,0 0 0,0 0 0,0 0 0,0 0 0,0 1 0,1 0-379,20 11-4026,-4-4 1050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51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56 9088,'-1'0'277,"0"-1"0,1 1 1,-1 0-1,0 0 0,0-1 1,0 1-1,1 0 0,-1 0 1,0 0-1,0 0 0,0 0 1,1 0-1,-1 0 0,0 0 1,0 0-1,0 1 0,1-1 1,-1 0-1,0 0 0,0 1 1,1-1-1,-1 1 0,0-1 1,1 0-1,-2 1 278,1 1-278,-1-1-132,1 0 0,-1 0-1,1 1 1,-1-1 0,1 0 0,-1 1 0,1 0-1,0-1 1,0 1 0,0 0 0,0-1 0,-2 5-1,0 6 7,1 1-1,0-1 0,1 1 0,0 24 0,8 48 183,-5-72-302,-1-5 2,2 26 99,1 0 0,3-1-1,11 39 1,-11-50-78,2 0-1,14 29 1,-18-43-34,-1 0 0,1-1 0,1 1 1,0-1-1,0 0 0,0-1 0,1 1 0,0-1 1,11 7-1,-11-8 32,1-1 1,-1 0 0,1-1-1,0 0 1,0 0-1,1 0 1,-1-1 0,1 0-1,-1-1 1,1 0 0,0 0-1,-1-1 1,1 0-1,15-3 1,-16 2 29,0-2 0,0 1 1,0-1-1,0 0 0,0-1 0,-1 0 0,0 0 1,0-1-1,0 1 0,0-2 0,10-9 0,-3 0 183,-1 0-1,0 0 0,17-30 0,-18 25 3,-1-1 0,0 0 0,-2 0 1,0-1-1,-2-1 0,0 1 0,-2-1 1,4-26-1,-9 41-204,1-1 0,-1 1 0,-1-1 0,1 0 0,-1 1 1,-1-1-1,0 1 0,0 0 0,-1-1 0,1 1 0,-7-10 0,6 10-27,-1 0 0,0 0 0,-1 1 1,0-1-1,0 1 0,0 0 0,-1 0 0,-11-9 0,4 5-60,-2 1 0,1 0 0,-22-10 1,22 13-184,0 0 1,0 1-1,0 1 1,-1 0 0,1 1-1,-1 0 1,0 1 0,-1 1-1,1 0 1,0 2 0,0-1-1,-21 3 1,20 2-1103,-1 0 1,-22 9 0,1-1-4863,28-11 2011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1:57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1415 6784,'-5'9'6874,"4"-7"-6784,0 0-1,0 1 0,0-1 0,1 1 1,-1-1-1,1 0 0,0 1 0,0-1 1,0 1-1,0-1 0,0 4 0,6 29 168,13 33 51,3-1 0,3-1 0,49 94 0,175 421 753,164 423-447,-163-374-614,-215-534-11,5-2 0,67 115 1,-100-199 44,0 1 1,0-1-1,1 0 1,0-1-1,18 17 1,-20-22-19,0 1 0,0-1 0,1 0 0,-1-1 0,1 0 0,0 0 0,-1 0 0,2-1 0,-1 0 1,0 0-1,9 1 0,5-2 30,-1 0 0,1-1 0,0-1 0,-1-1 0,1-1 0,21-6 0,121-43 691,-114 35-596,17-7 88,-1-2 0,72-40 1,-74 29-88,74-39 121,227-79 158,-104 72 14,-1 21-240,54 5 157,-29 20-296,-215 29-54,438-71-2,179-81 134,-319 64 7,-317 84-106,517-116 141,36 18-48,-232 27 5,-1 2-2,-295 67-107,406-55 223,-118 21-196,-279 36-64,141-3 0,-164 16 17,0 3 0,0 2 0,62 15 0,-76-11 32,1-1 0,1-3 0,-1-2 1,56-2-1,9-11-1,166-34-1,-242 35-50,0-1 0,67-28 0,-90 31-41,-7 4 68,-1-1-1,1 0 0,-1 0 1,12-8-1,-12 8 71,2-1-2,-7 4-73,6-9-23,-7 6 28,0 2 48,0-19-17,0 12-41,-1-1-1,0 0 1,-1 0-1,0 1 1,0-1-1,-1 1 1,-7-16-1,4 12 18,-12-31-2,-34-93-27,48 121 14,-86-291 53,3 99 94,82 197-156,-30-59-32,-68-101 1,71 124 62,-38-62-39,34 41-41,-28-47-8,-130-187 31,17 34 32,145 216 0,-10-16-8,-124-183-127,141 217 105,-2 1 0,-2 1-1,0 1 1,-2 2-1,-37-26 1,-87-63-607,35 26 586,92 70 117,8 5-73,-1 2-1,0 0 1,-25-11 0,37 21 12,0 1 0,-1 0-1,1 0 1,-1 1 0,0 0-1,1 1 1,-19-1 0,25 3-12,-1-1 0,1 1 1,0 0-1,-1 0 0,1 0 0,0 0 1,0 0-1,0 1 0,0 0 1,0 0-1,0-1 0,-3 5 1,-19 9 18,-9 0-22,-1-2 0,-1-1 0,0-2 0,0-1 0,-1-2 1,-51 3-1,-29 0 70,-173 11-62,78-4 34,-48 18-5,-7 1-48,-35 6-17,71-4 110,167-26-53,45-9-17,-283 55 33,8 7 72,-31-3 96,311-60-196,-272 41 55,-39-4 98,-224 31 160,-129-5-341,148-9 111,122-10-89,191-25-98,141-13 87,-120 15 47,132-13-18,-66 21-1,55-10-18,-282 72 11,331-88 4,-76 18-88,82-18 73,1 1 0,0 1-1,-19 10 1,1 5 33,-47 35 1,22-13-138,45-34 111,-27 12 1,31-16 6,1 0 0,-1 0 0,2 1 0,-22 16 0,23-15-34,0-1 0,0 0 0,-16 7-1,-7 5-20,25-14 46,-1-1 0,1 0 0,-1-1 0,0 0 1,-10 2-1,-9 3-31,-21 4 69,28-1-1296,21-11 1126,0 0 1,-1 0-1,1 0 1,0 1-1,-1-1 0,1 0 1,0 0-1,-1 0 1,-1 4-1520,1-3 1519,1-1 0,0 0 1,0 1-1,0-1 1,0 0-1,0 1 0,0-1 1,0 0-1,0 1 1,0-1-1,0 1 0,0-1 1,0 0-1,1 1 0,-1-1 1,0 0-1,0 1 1,0-1-1,0 0 0,0 1 1,1-1-1,-1 0 1,4 3-1520,-4-3 1519,0 0 0,1 0 1,10 4-4231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2:02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92 263 6272,'0'2'497,"1"-1"0,0 1 0,0-1 0,-1 1 0,1-1 1,-1 1-1,1-1 0,-1 1 0,0-1 0,0 1 0,0 0 0,0 2 0,-1 21 6608,-8-26-6145,6-2-888,1 0 0,0-1 0,0 1 0,0-1-1,0 0 1,0 0 0,1 1 0,-2-7 0,-1-1 87,-2-3-26,-9-25 120,-17-75 1,28 99-245,2-1-1,-1-24 1,2 39-10,1 0-1,0 0 0,0 1 0,0-1 0,0 0 1,0 0-1,0 1 0,0-1 0,0 0 0,0 0 1,0 1-1,1-1 0,-1 0 0,0 0 1,0 1-1,1-1 0,-1 0 0,1 1 0,-1-1 1,0 0-1,1 1 0,-1-1 0,1 1 0,0-1 1,-1 1-1,1-1 0,-1 1 0,1-1 1,0 1-1,-1-1 0,1 1 0,0 0 0,-1-1 1,1 1-1,0 0 0,0 0 0,-1 0 0,1-1 1,0 1-1,0 0 0,-1 0 0,1 0 1,0 0-1,0 0 0,-1 1 0,1-1 0,0 0 1,0 0-1,1 1 0,3 1 12,0 0-1,0 0 1,0 1 0,0-1 0,-1 1-1,6 4 1,3 4-55,16 18 0,-23-22-8,1 0-1,-1 0 1,2-1-1,-1 0 1,1 0 0,0 0-1,0-1 1,15 7-1,-21-11 47,-1-1 1,0 0-1,1 0 0,-1 1 0,1-1 0,-1 0 0,0 0 0,1 0 0,-1-1 0,1 1 0,-1 0 0,0 0 1,1-1-1,-1 1 0,0-1 0,1 1 0,-1-1 0,0 0 0,0 1 0,1-1 0,-1 0 0,0 0 0,2-2 0,2-2 1,0 0-1,-1-1 0,7-10 0,8-10-34,-18 26 44,0-1 0,0 0 0,0 1 0,1-1 0,-1 1 0,0-1 0,0 1 0,0-1 0,0 1 0,0 0 0,1 0 0,-1 0 0,0-1 1,0 1-1,0 0 0,1 1 0,-1-1 0,0 0 0,0 0 0,0 0 0,1 1 0,-1-1 0,0 0 0,0 1 0,0-1 0,0 1 0,0 0 0,0-1 0,1 2 0,6 3-336,-1 1-1,0-1 1,7 9-1,-1-1-1549,22 18-5247,-25-19 3493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2:02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 8320,'-9'-4'8351,"9"8"-8287,0-1 32,5 6 0,-1-1-480,5 7-127,0-3-961,5 12-320,-1-5-2176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2:03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86 406 6400,'-45'-51'3008,"27"19"-2272,13 28-32,1-1-448,-1 2-64,1-6-640,-1 6-224</inkml:trace>
  <inkml:trace contextRef="#ctx0" brushRef="#br0" timeOffset="1">59 5 8448,'-13'-4'6916,"13"4"-6825,4 27 1509,-1-15-1512,0-1 0,1 1 0,1-1-1,-1 0 1,2-1 0,0 1-1,13 17 1,62 64-312,-59-69-120,14 17-465,91 88-5038,-104-108 2738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2:03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38 123 6656,'2'1'486,"0"-1"1,0 1 0,0 0-1,-1 0 1,1 0 0,0 1-1,2 1 1,-4-3-424,0 0-1,0 0 1,1 0-1,-1 0 1,0 0 0,0 0-1,0 0 1,1 0 0,-1 0-1,0 0 1,0 0-1,0 0 1,1 0 0,-1 0-1,0 0 1,0 0 0,0-1-1,0 1 1,1 0-1,-1 0 1,0 0 0,0 0-1,0 0 1,0-1 0,0 1-1,0 0 1,1 0-1,-1 0 1,0-1 0,0 1-1,0 0 1,0 0-1,0 0 1,0-1 0,5-8 701,-5 7-509,3-3-66,0-1 0,0 0 0,-1 0 1,0-1-1,0 1 0,1-8 1,-2 10-55,-1 0-1,1 0 1,-1 0 0,0 0 0,0 0 0,-1 0 0,1 0 0,-1 0 0,0 0 0,0 0 0,-1-4-1,1 7-103,1 0-1,-1 0 1,1 0-1,-1 0 0,1 0 1,-1 0-1,0 0 0,0 0 1,1 1-1,-1-1 1,0 0-1,0 1 0,0-1 1,0 1-1,0-1 0,0 1 1,0-1-1,0 1 0,0-1 1,0 1-1,0 0 1,0 0-1,0-1 0,0 1 1,0 0-1,0 0 0,0 0 1,-1 0-1,1 0 1,0 1-1,0-1 0,0 0 1,0 0-1,0 1 0,0-1 1,-1 1-1,-1 0-18,1 0 1,0 1-1,-1-1 0,1 1 0,0-1 0,0 1 1,0-1-1,0 1 0,0 0 0,0 0 0,1 0 1,-1 0-1,1 0 0,-3 5 0,1 0-35,1 0 0,0 0 0,1 0-1,-1 0 1,1 1 0,1-1 0,0 12 0,0-13-1,0-1 1,0 0 0,1 0 0,0 1 0,0-1-1,1 0 1,0 0 0,-1 0 0,2 0 0,-1-1-1,4 7 1,-5-9 6,1-1 0,-1 0-1,0 0 1,1 0 0,-1 0-1,0 0 1,1 0 0,-1 0 0,1-1-1,-1 1 1,1 0 0,0-1 0,-1 0-1,1 1 1,0-1 0,-1 0-1,1 1 1,0-1 0,-1 0 0,1 0-1,0-1 1,-1 1 0,3-1-1,6-1-1179,0 0 0,18-8 0,-13 4-1794,3-1-1510,0 0 853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2:04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12 8960,'-2'-1'491,"1"-1"1,-1 1 0,0 0 0,1 0-1,-1 0 1,0 0 0,0 0 0,-3-1-1,4 2-403,0 0-1,0-1 0,1 1 1,-1 0-1,0 0 0,0 0 1,0 0-1,0 1 0,0-1 1,1 0-1,-1 0 0,0 0 1,0 1-1,0-1 0,1 0 1,-1 1-1,0-1 0,0 1 1,1-1-1,-1 1 0,0-1 1,1 1-1,-1-1 0,1 1 1,-1 0-1,0 0 1,-4 6-75,1 0 1,-1 1-1,2-1 1,-1 1 0,1 0-1,0 0 1,1 0 0,-1 0-1,2 1 1,-1-1-1,1 1 1,1-1 0,-1 1-1,1-1 1,1 0 0,0 1-1,3 16 1,-2-22-35,-1 1 1,1 0-1,0-1 1,0 1 0,0-1-1,0 0 1,0 0-1,1 1 1,0-1-1,0-1 1,-1 1-1,1 0 1,1-1 0,-1 0-1,0 1 1,4 0-1,7 4-23,0-1 1,0-1-1,16 4 0,-17-5 120,0 0 0,0 1 0,13 6 0,-22-9-40,4 2 311,0 1 0,0 0 0,-1 1 0,9 7 0,-14-11-276,-1-1 0,0 1 0,1-1 0,-1 1-1,0 0 1,0-1 0,0 1 0,0 0 0,0 0 0,-1 0-1,2 3 1,-2-4-69,0 0 1,0 0-1,0 1 0,0-1 0,0 0 0,0 0 0,0 1 1,-1-1-1,1 0 0,0 0 0,-1 1 0,1-1 0,-1 0 1,0 0-1,1 0 0,-1 0 0,0 0 0,1 0 0,-1 0 1,-1 1-1,-2 1-497,1 0 0,-1 0 0,0 0 0,0-1 0,-1 0 0,-7 4 1,-12 6-9178,15-8 6291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2:05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0 684 7040,'2'-1'589,"-1"0"-1,1 0 1,0 0 0,0 0 0,-1 1-1,1-1 1,0 1 0,0 0 0,0-1-1,3 1 1,7-2-255,68-26 1899,90-26-994,-143 47-1118,0-1-1,0-2 1,-1 0-1,39-22 1,95-76 414,-141 94-478,176-112 323,-190 123-376,119-65 52,147-59 0,-258 122 11,81-37-2364,-53 14-3318,-32 24 2223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23.60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 7168,'14'-5'10854,"14"5"-10567,50 4 1181,109 19-1,-15-2-664,-25-8-419,43 14-154,-107-15-35,87 1 0,-4-2 23,295 28 16,-91-36 177,-217-10-288,1033 7-150,-974-11 139,-84 2-37,-123 9-76,330-11 124,189 11 117,-367-14-266,-104 7-11,55 1-1,64 6 97,-161 0-47,0 0 1,-1-1 0,1 0-1,0-1 1,0 0 0,-1-1-1,15-5 1,-20 6 11,0 1 0,0-1 0,0 1 0,0 0-1,0 0 1,7 0 0,13-3 17,81-19-164,-96 22 99,0-1 0,0 1 1,20 1-1,-19 0 73,0 0 1,18-3 0,-17 2 4,1 0 0,-1 0 1,19 3-1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2:23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 7552,'-6'-1'9202,"15"21"-7301,92 179-909,-44-85-629,15 36 853,-69-146 182,-4-12-1210,-6-17-334,5 15 140,0 1 0,1-1 0,0 1 0,1-1 0,0 0 0,0 1 0,3-12 0,-3 20 7,0 0 1,0 0-1,0 0 0,1 1 1,-1-1-1,0 0 0,1 0 1,-1 1-1,1-1 0,-1 0 1,1 1-1,-1-1 0,1 0 1,-1 1-1,1-1 0,0 1 1,-1-1-1,1 1 0,0-1 1,-1 1-1,1-1 0,0 1 1,0 0-1,-1-1 0,2 1 1,1 0-2,-1-1 1,1 1 0,-1 0-1,0 0 1,1 0 0,-1 0-1,1 1 1,4 0 0,5 3-3,-1 0 1,20 9-1,-29-12 3,144 73-1873,-136-69 1062,3 2-1736,0-2 1,19 7-1,-19-9-1438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2:24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261 404 7808,'4'0'9018,"-15"-2"-7984,-1 0-1,1-1 1,1-1-1,-19-8 1,27 11-943,-12-5-39,0-1 0,0 0 0,1-2 0,0 1 0,1-1 1,0-1-1,-17-17 0,21 18-62,1 1 0,0-1 1,1 0-1,0 0 0,1-1 0,-1 0 0,2 0 0,-1 0 1,1 0-1,-4-21 0,7 25-2,0 1 0,1 0 0,0-1-1,0 1 1,0-1 0,1 1 0,-1 0 0,1-1 0,1 1 0,-1 0 0,1 0 0,0 0-1,0 0 1,0 0 0,1 0 0,-1 1 0,1-1 0,0 1 0,1 0 0,4-6-1,-2 4-334,0 1 0,1-1-1,-1 1 1,1 0-1,9-4 1,-8 5-808,1-1 1,0 2-1,1-1 1,9-1-1,-5 2-2983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2:24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36 7552,'0'0'2506,"-18"-16"4065,17 15-6431,0 0 0,1 0 0,-1 1 0,0-1 1,1 0-1,-1 0 0,0 0 0,1 0 0,-1 0 0,1 0 1,0 0-1,-2-8 2903,2 11-2343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3:10.761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1 231 7168,'7'4'9437,"25"8"-8731,-18-7-408,1-2 0,-1 0 0,1-1-1,15 1 1,62-3 392,-43-1-469,-5 1-67,113 5 487,-83 0-326,0-4-1,119-12 1,-44-13-34,-65 9-93,-59 11-174,463-67 324,-452 67-337,388-39 131,3 23 2,307-19 277,-469 11-198,219 15-167,-348 13 127,-83 3-209,54 9 0,-54-5 90,55 0 1,-18 0-12,-25-2-86,14 5-6,-52-6 76,42 1 0,166-2 197,-234-3-228,248 0 471,-142 0-6428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3:56.557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36 39 7808,'-36'67'12087,"38"-67"-12020,0 0 72,1 1-1,0 0 0,0-1 1,-1 0-1,1 0 1,0 0-1,0 0 1,3-1-1,10 0 253,14 0 284,38-7 0,-21 2-419,-8 3 67,48 4 0,-30 0-196,204 15-170,-85-11 282,-37-3-40,390 7 22,-386-10-138,113 6-19,527-5-43,-675 6-49,0 0 88,483-6 121,-345-16 82,-55 1-184,108-5-42,-64 3 59,-16-3 19,98-3-97,-120 36 70,-82-2-80,143-4 296,-124-2-197,35-5 106,-85 0-100,572-17 25,-627 15-110,229-12-67,17-1 16,-182 7 89,61 1-2,262 22 0,-191 0-96,-110 3 35,11 0 5,250 7 157,-246-12-132,-46-3-61,270 2 50,-325-11-4,54 10 0,-41-4-817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3:57.501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5 179 7552,'-4'23'8597,"5"-21"-8463,1 0-1,-1 0 1,1 0 0,0 0 0,0 0 0,0-1-1,0 1 1,0 0 0,0-1 0,0 0-1,0 1 1,1-1 0,-1 0 0,0 0 0,1 0-1,-1-1 1,1 1 0,-1 0 0,5 0-1,5 0 270,-1-1-1,1 0 0,12-1 0,-17 0-217,50-6 221,0-3 0,-1-2 0,58-20 0,-69 19-318,86-27 1,203-49-215,-280 79-1552,80-5 1,-95 14-558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3:59.618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1 143 8320,'0'14'9263,"3"-12"-9076,0 1 0,1-1 0,0 0 0,0 0 0,0 0 0,0-1 0,0 1 0,0-1 0,0 0 0,8 1 0,3 0 44,28-2 0,1 1-35,5 2 131,1-1 0,64-8 0,123-16 377,-157 16-597,-13 3 0,82-8 84,32-2 162,-2 2-190,-72 6-49,103-19 102,-10 1-48,-86 15-55,110-9-194,-134 5 154,84-6-18,258 13 367,-420 5-423,171 13-7,-57-1 91,270 26 178,-344-31-221,209 19 59,-195-21-109,23 0 116,60-5-1658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4:05.912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42 24 6400,'-41'44'10037,"65"-44"-8657,-19 0-1187,22-2 475,34-5 0,-8 0-340,126-11 515,135-8-230,-287 25-599,181-6 201,8 12-311,293 14 347,-28 9-187,-205 3-114,34 2 84,-65-20 60,164 6 20,-99-4 329,174 32-385,-158-21-66,-99-12 11,170 12 37,-215-16 27,238-19 221,-290 2-294,79-8 1,-39 2 69,-37 9-93,166 17-1,-122-9 90,-32-1-109,-137-3 53,122 5 153,-98-5-335,0-2 0,33-6 0,-48 5-264,0-2 0,-1 0 1,26-12-1,46-27-4332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4:07.505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 68 7552,'-8'15'6522,"16"-11"-6316,0-1 0,0 1 0,0-2 1,0 1-1,1-1 0,-1-1 0,1 1 0,9-1 0,0 1-2,47 6 402,1-2 0,128-8 0,5-11-151,201-22 424,76-23-554,-327 47-210,181 9-1,135 49-114,-412-40-39,81 14-396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4:12.439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0 6400,'19'24'5621,"-12"-21"-5411,-1 0 0,1-1 0,0 0 0,0 0 1,0 0-1,1-1 0,-1 0 0,0-1 0,10 1 0,21-2 602,36 1 249,95 11-1,-125-7-810,73-3 0,-59-1-40,245-9 849,-134 3-774,147 5 219,-167 2-240,-69 1-185,100 16 0,80 28 24,-138-24 36,153 8-1,-30-15 8,240 6 156,-114-30-24,22-15 58,-50 24-409,-147 5 55,89-5 194,-142-5 1045,-129 5-1871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26.9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1 131 6400,'6'-3'8742,"11"11"-8786,59 15 1425,-64-19-1191,0-1 0,0 0 0,0-1-1,0-1 1,0 0 0,15 0-1,-4-3 201,-1 0-1,33-8 0,-18 5-121,0 1 0,0 1-1,70 6 1,-86-3-245,250 22 386,79 1 408,-309-23-776,613-16 734,-309 7-687,-1 21-16,-212-4-55,158 4 73,-154-12 35,427-8 214,-387 2-196,242-23-30,-184-12 58,160-22-54,-274 48-71,101-9 68,179 8-167,-397 16-48,-1 0 0,0 0 0,0 0 0,0 1 0,0-1 0,0 1 0,-1-1 0,1 1 0,0 0 0,0 0 0,0 0 0,0 0 0,-1 0 0,1 0 0,2 2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4:16.837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1 204 6784,'10'-5'5596,"9"3"-5455,-7 1 410,58-9 503,0 3 0,97 3 0,137-13 411,-110 3-1026,274 6 174,-306 15-466,322 18 32,-141-8 2,-128-7-128,-12 0 149,185 12 82,314 57-23,-536-59-35,1-8 0,228-12-1,-45-33 10,-266 23-208,96-11 53,231-21-27,75 19 293,-192 10-191,-141 1-113,9 0 28,-64 8 26,444-23 192,-181 3 118,-150 12-273,18 0-133,28 0 160,2 0-219,-23 0 145,-34 9-47,-156 3 18,83 0 10,417-9 26,-441 3 44,134-8 46,302 2-54,-408 12-125,-69 0 73,206-7-106,-176 2 124,147 10 0,-42 2-152,-179-7 21,162 4 14,-123-3 27,12 2 112,32 3-261,-54-4 251,87 0-51,-19-1-59,-77 1-31,90 5 63,-108-5-52,153 9-18,4-4 100,-137-5 395,-17 0-1486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4:27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41 233 4224,'-10'-26'1535,"5"15"-1009,1 0 1,0 1 0,1-1 0,0-1 0,1 1-1,0 0 1,-1-17 0,4 8-11,-1 10 78,0 1 1,0-1-1,-1 0 0,-2-14 1,2 6 2246,5 25-2578,4 13-31,-1 1 0,-1 0 0,4 23 0,0 1 2,120 409 1361,-27-188-1301,-38-107-151,-17-38 7,95 274 63,-64-115-152,111 338 241,49 21-185,-91-180-111,-58-167-7,70 140 33,-103-309-67,60 144-68,13 87 212,-25 8-112,-99-336 10,114 444-67,-116-454 6,4 14 168,-7-29-123,0 1 1,-1 0-1,1 0 1,0-1-1,0 1 0,0 0 1,0-1-1,0 1 1,0-1-1,0 1 1,3 1-1,-4-3 12,1 0 0,0 1 0,-1-1 0,1 0 0,0 0-1,-1 0 1,1 0 0,0 0 0,-1 0 0,1 0 0,0 0-1,-1 0 1,1 0 0,0 0 0,-1-1 0,1 1 0,0 0-1,-1 0 1,1-1 0,0 1 0,-1 0 0,1-1 0,-1 1-1,1-1 1,-1 1 0,1 0 0,-1-1 0,1 1 0,-1-1-1,1 0 1,-1 1 0,0-1 0,1 1 0,-1-1-1,0 0 1,1 0 0,10-24 138,25-133 752,-5 16-528,44-63-37,-24 74-218,-6 5-43,83-259 100,-101 275-185,45-150 207,154-292 78,83-204 26,-180 422-373,-18 110 213,13-29 123,64-201 38,-126 289-273,103-200 0,-6 38-43,39-71 402,-195 394-430,-1-1 0,0 1 0,1-1 0,-1 0 0,-1 0 0,1 1 0,1-10 0,-3 13-146,0-1-1,0 0 0,0 1 0,0-1 1,-1 0-1,1 1 0,0-1 0,-1 0 1,1 1-1,-1-1 0,0 1 0,0-1 0,1 1 1,-1-1-1,0 1 0,0 0 0,0-1 1,0 1-1,-1 0 0,1 0 0,0 0 1,0 0-1,-1 0 0,1 0 0,0 0 1,-3-1-1,-2-1-832,1 0 1,0-1 0,1 0-1,-1 0 1,-6-8-1,-15-14-3189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4:57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1394 6912,'0'-9'10959,"1"19"-10441,78 175 964,-73-169-1422,2 0 0,0-1 0,0 0 0,2 0 0,0-1-1,0 0 1,1-1 0,15 14 0,-10-12 1,0-1 0,2-1 0,0 0 0,0-2 0,1 0 0,20 9 0,27 11 211,28 12 58,-67-31-96,44 28-1,10 4-118,-47-30-81,46 11 0,-12-4 180,-17-4-29,197 72 201,-175-67-219,-3 0 167,-26-8-242,1-2 0,0-2 0,48 5 0,55-4 346,-86-8-428,22 7 117,-7-1 56,228-4 127,-187-6-135,-77-1-7,61-11 0,-35 4-88,76-12 91,-81 13-139,-1-3 0,91-28 0,-71 8 165,-14 6-80,214-54 358,-269 77-466,56-12 34,66-21 1,-52 1 171,-51 20-130,35-10-1,90-14 88,-18 5 173,-124 28-294,0-1-1,0 0 0,0-1 1,-1 0-1,0-1 0,-1-1 1,1 0-1,17-18 0,-22 20-80,-1 0-1,1-1 0,6-9 1,-1 1 180,-10 13-122,0-1 0,0 1 0,0-1 0,0 0 0,-1 0 0,3-6 0,3-11-13,-1 6 55,-2 0 0,6-26-1,-3 12 162,-6 21-214,0-1-1,0 1 1,0-1 0,0-10 0,7-41 292,-7 24-223,0 29-62,-1 0 1,-1 0-1,0 0 0,0 0 0,0 0 1,0-1-1,-1 1 0,-3-11 0,-6-18 112,8 26-107,-1 0 1,-5-14-1,1 4-3,1-1-1,-6-32 1,-1-3-12,4 25-50,-5-21 144,-23-55 1,28 89-108,-1-1 1,-1 1-1,0 1 0,-23-26 0,18 27-10,-2-1 1,0 2 0,-1 0-1,0 2 1,-1 0-1,-26-12 1,3 3 66,-22-12-201,-10-17 217,64 43-52,1-1-1,1 0 0,0-1 1,-15-18-1,-60-84-138,72 95 135,0 1 1,0 0-1,-2 0 0,0 1 1,0 1-1,-1 1 1,-1 0-1,-1 1 1,0 0-1,-28-14 0,-125-40 14,24 10-21,113 43-33,-1 2 0,-1 1-1,0 1 1,0 2 0,-48-3 0,-245-33 283,285 37-278,-83-2-1,-45 13-45,16 0 33,104-5-14,0 3-1,-76 13 1,-149 26-110,122-21 446,107-11-290,-52 16-1,28-6-9,-113 36-5,139-39-2,-84 46 0,106-49 34,0 1 0,-37 34 0,-34 44-37,20-18-63,53-56 62,0-1-1,-2-1 1,1-1 0,-39 20 0,-90 46 195,136-73-199,0 1-1,1 0 1,0 1 0,-17 18 0,23-21 13,1 0-1,1 0 1,-1 1 0,2 0 0,-1 0-1,1 1 1,0 0 0,-4 13 0,-3 16-73,-12 72 0,22-96 81,-21 117 1,16-100-3,-1 0 0,-14 31-1,21-57-24,-1 0 0,1-1 0,-1 10 0,-1 5 28,1-10-122,0 0 0,1 16 0,-2 10-271,1-20-295,13-34-6488,2-26 383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03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7680,'5'3'4276,"-4"-3"-4163,0 3 911,0-3-910,-1 0 0,0 0-1,1 0 1,-1 1 0,0-1 0,0 0 0,1 0-1,-1 0 1,0 0 0,1 0 0,-1 0-1,0 0 1,1 0 0,-1 0 0,0 0-1,1 0 1,0 0 0,3 0 23,-2 0-84,-1 0 1,1 0-1,-1 0 1,1 0-1,-1 0 0,1 0 1,-1 1-1,0-1 1,1 0-1,-1 1 1,1-1-1,-1 1 1,2 1-1,2 0 11,0-1 0,0 1 1,0-1-1,0 0 0,1 0 0,-1-1 0,0 1 0,0-1 0,11-1 0,-2 0-60,83-6-985,-79 7-117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04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9216,'-4'2'8074,"9"1"-7982,-1-1-1,0 0 0,1 0 1,0-1-1,-1 1 1,1-1-1,0 0 1,7 0-1,45 1 52,-47-2-122,90 3-2928,-72-3-1295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04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7936,'9'5'6944,"-5"-5"-6112,1 0-352,4-5-65,0 5-223,0 0-192,4 0-32,-1 0-831,6 0-289,5 5-3232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04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9984,'13'0'7743,"-8"0"-7199,-1 0-352,1 0-128,-1 0-32,5 0-608,0-4-160,5-1-863,4 2-257,4-1-2400</inkml:trace>
  <inkml:trace contextRef="#ctx0" brushRef="#br0" timeOffset="1">595 44 8960,'17'0'3328,"-13"0"-2592,5 0 448,-4 0-32,-1 0-608,5 0-160,0 0-225,5 0-63,-1 0-32,5 0-479,0 0-129,5 0-416,2 0-128,7 0 0,-1 0 32,1 0-96,4 0-96,-2 0-1568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05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8576,'23'0'3232,"-10"0"-2496,4-4 288,-8 4-96,4 0-480,5 0-160,5-5-192,-1 2 0,5-1-64,5-1-736,-2 2-224,1 3-1536,1 0-576,-1 3-32</inkml:trace>
  <inkml:trace contextRef="#ctx0" brushRef="#br0" timeOffset="1">602 68 7936,'27'-3'2675,"28"1"1,24-2-283,119-4-2238,-174 8-257,-15 1-643,0-1 1,0 1-1,-1 1 1,12 3-1,-19-5 623,28 8-4246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08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 7808,'0'0'12591,"19"0"-11353,342-8 1519,-205 4-2101,80 8-277,-9-8 101,-70 8-299,-87-4-37,256 7 155,-159-5-152,0 1 106,99 1 16,-170-5 59,-75 2-339,0 1 1,21 5-1,-21-3 36,0-1 0,23 0-1,67 1 51,-34 2-68,2 0-9,335-1 520,-236-2-518,-74 1 5,56-1 86,-135-3-59,5 0 26,39 4 1,-44-2-56,0-1 0,27-2 0,-6 0-7,185 1 511,-191 7-352,-39-7-91,12 0-32,-9 0-77,-4 0 47,0 0-1,0 0 1,1 0 0,-1 0-1,0 0 1,1 0 0,-1 0-1,0-1 1,1 1-1,-1 0 1,0 0 0,1 1-1,-1-1 1,0 0 0,0 0-1,1 0 1,-1 0 0,0 0-1,1 0 1,-1 0 0,0 0-1,1 1 1,-1-1-1,0 0 1,0 0 0,1 0-1,-1 0 1,0 1 0,0-1-1,0 0 1,1 0 0,-1 1-1,0-1 1,0 0-1,0 1 1,1-1 0,22 1 110,-18 1-1609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10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8448,'-3'2'11738,"28"62"-10166,-2-9-1160,40 169-172,-50-168-128,-12-40-846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31.6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692 99 14080,'16'-3'6,"68"-7"142,295-28 348,-23 13-498,-205 17 26,386-7 104,-486 16-95,1 2 1,65 13 0,-63-4-3,-33-6-25,1-2-1,0 0 1,33 1-1,-2 0 321,-8-6-161,-45 1-155,0 0 1,0-1-1,0 1 1,0 0 0,0 0-1,0 0 1,0 0 0,0 0-1,0-1 1,0 1 0,0 0-1,0 0 1,0 0-1,0 0 1,0 0 0,0-1-1,0 1 1,0 0 0,0 0-1,0 0 1,0 0 0,0-1-1,-1 0 118,1 1-118,-4-6 109,1 3-102,-1 1-1,0 0 1,0 0 0,0 0-1,0 1 1,0-1 0,0 1-1,0 0 1,0 0-1,-1 1 1,-5-1 0,-2-1 50,-19-2-5,0 1 0,0 1 0,-37 4 0,-93 15 82,143-15-142,-192 31-18,-30 5 470,181-32-398,-179 25 388,1 19-342,95-18-44,118-29-54,0-1-1,0 0 0,0-2 1,-24-3-1,-64-17 134,4 0 61,90 18-203,1 1 0,-1 1 0,0 0 0,-20 3-1,20 0-40,-74 9 94,78-12-16,-1 0 1,1 0 0,0-1 0,-20-5 0,-122-22 34,4 1-6,141 25-50,-1 1 0,1 0 0,-1 1 0,1 0 0,-1 1 0,0 0 0,1 1 1,-18 4-1,8-1-53,-7-4 19,11-1-156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11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5 181 8064,'-2'-6'11619,"0"33"-10812,2-7-599,1 0-1,2 0 1,6 32 0,-6-41-155,0-1 1,0 0-1,1 0 1,1 0-1,-1-1 1,2 0-1,-1 1 1,11 12-1,-11-17-22,1 0-1,-1 0 1,1-1-1,0 1 1,0-1-1,0-1 1,0 1 0,1-1-1,0 0 1,-1-1-1,1 1 1,0-1 0,0-1-1,12 2 1,-2-1 31,0-1 0,0-1 0,0-1 1,0 0-1,19-5 0,-31 5 56,0 0-1,1 0 1,-1-1 0,0 0-1,0 0 1,0 0 0,0-1-1,-1 1 1,1-1 0,-1-1-1,1 1 1,-1 0-1,0-1 1,0 0 0,-1 0-1,1 0 1,-1-1 0,0 1-1,0-1 1,0 1 0,3-9-1,-4 6 12,1-1 0,-1 1 0,-1 0 0,1-1 0,-1 0 0,-1 1 0,1-1 0,-1 0 0,0 1 0,-1-1 0,0 0 0,0 1 0,-1-1 0,-4-11 0,0 4-99,0 0 1,-1 1-1,-1 0 1,0 0-1,-1 1 1,-17-19 0,-5-1 22,-36-29 0,61 57-107,0-1 1,-1 1 0,0 0 0,0 1 0,0 0 0,-1 0-1,0 1 1,1-1 0,-14-2 0,17 5-185,0 0 1,1 1-1,-1 0 1,0-1-1,1 1 0,-1 1 1,0-1-1,1 0 0,-1 1 1,1 0-1,-1 0 1,1 0-1,-1 0 0,1 1 1,-1-1-1,1 1 0,0 0 1,0 0-1,0 0 1,0 0-1,0 0 0,1 1 1,-5 4-1,-3 9-3548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16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6400,'0'0'5424,"0"12"-4795,0 475 4709,4-432-5300,-4 116 95,0-170-96,0 7 75,0-5-96,0-1-58,0 0 20,-4 6 1192,-5 12-1070,4 37-234,5 80 145,-4-81 42,4 502 11,4-386-101,-4 461-48,-4-478 111,-1 74-47,6-170 104,-5 136-177,2-9 94,3-99 0,-1 418 32,-5-284-53,5 326-246,5-408 17,2-61 189,-1 2-204,3 221-119,-8-234 212,2 17 30,11 23 350,-12-83-200,-1 1 0,-2 26 0,-1-5-86,2 350 910,0-395-794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18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0 8704,'-22'0'13546,"22"5"-13183,1-3-355,0-1 1,0 1 0,0-1-1,0 0 1,0 1 0,1-1-1,-1 0 1,0 0-1,1 0 1,-1 0 0,0 0-1,1 0 1,-1 0 0,1-1-1,0 1 1,2 1 0,32 7 128,-26-7-91,53 10 77,0-3 0,0-3-1,77-1 1,-126-5-103,-10 1-53,0-1 0,0 1 0,0-1 0,0 0 0,0-1 0,0 1 0,0-1 0,0 0 1,4-1-1,-17-8-3050,-17-6-2154,8-2 736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18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74 279 9856,'-10'2'9829,"8"-3"-9774,0 0 1,0 1-1,0-2 0,0 1 1,0 0-1,0 0 1,1 0-1,-1-1 1,0 1-1,1-1 0,-1 0 1,1 1-1,-1-1 1,1 0-1,0 0 0,0 0 1,0 0-1,0 0 1,0 0-1,-1-4 1,-2-5 224,1-1 1,-3-19 0,4 20-42,-3-13 101,2 12-168,1 1 0,0-1 0,0 0 1,1 0-1,1 0 0,0 1 0,2-14 0,-2 23-147,1 0 0,-1 0 0,0 1 0,1-1 0,0 0 0,-1 0 0,1 1 0,0-1 0,0 0 0,0 1-1,0-1 1,0 1 0,3-3 0,-3 3 28,0 1-1,0-1 0,0 0 1,0 1-1,0 0 0,0-1 1,0 1-1,0 0 0,0-1 1,1 1-1,-1 0 0,0 0 1,0 0-1,0 0 0,0 0 1,0 0-1,1 0 0,-1 1 1,0-1-1,0 0 1,0 1-1,0-1 0,1 1 1,43 19 578,75 45 1,-84-43-562,84 60-118,-116-78 35,10 7 3,0-1 0,25 13 0,-38-22 13,0-1 0,0 1 1,0-1-1,1 1 0,-1-1 0,0 1 0,1-1 0,-1 0 0,0 0 0,1 0 1,-1 1-1,0-1 0,1 0 0,-1-1 0,0 1 0,1 0 0,-1 0 1,0-1-1,0 1 0,1 0 0,-1-1 0,0 0 0,0 1 0,1-1 0,-1 0 1,0 1-1,0-1 0,0 0 0,0 0 0,0 0 0,0 0 0,0 0 0,-1 0 1,1 0-1,0 0 0,0 0 0,-1-1 0,1 1 0,0-2 0,2-6 86,0 0 0,0 0 0,-1 0 0,2-15 0,-2 11 61,3-12-61,1 1-1,12-35 1,4 14-9469,-14 31 3951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45.7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37 128 6784,'0'-1'261,"-1"0"0,1 0 1,-1 0-1,1 0 1,-1 0-1,0 0 0,1 0 1,-1 0-1,0 0 0,0 1 1,1-1-1,-1 0 0,0 1 1,0-1-1,0 0 0,0 1 1,0-1-1,0 1 0,0-1 1,-1 1-1,-13-8 2389,10-5 1636,7 20-3623,5 21-507,2 0-1,1 0 0,2-1 0,21 38 0,-5-10-35,8 23 21,47 93 268,-60-129-288,25 46 488,64 160-1,-50-50-193,-32-100-126,-12-50-70,-10-28 250,7 28 1,-14-28 196,-1-18-333,0-14-218,7-96 253,-1 47-282,7-99 10,45-209 0,-26 252-164,61-146 0,-80 228 44,-12 32 13,25-67-1104,58-110 1,-83 179 1029,-1 0 0,1 0 0,-1 0 0,1 1 0,-1-1 1,1 0-1,-1 1 0,1-1 0,0 0 0,-1 1 0,1-1 1,0 1-1,-1-1 0,1 1 0,1-1 0,-2 1-18,1 0-1,-1 0 1,1 0 0,-1 0-1,0 0 1,1 0-1,-1 0 1,1 0 0,-1 0-1,0 0 1,1 0-1,-1 0 1,0 1 0,1-1-1,-1 0 1,1 0 0,-1 0-1,0 1 1,1-1-1,-1 0 1,0 0 0,0 1-1,1-1 1,1 4-1127,1-1 0,-1 1 1,0-1-1,0 1 0,1 5 0,3 4-3915,3 0 575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46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27 8704,'-5'0'9060,"16"-3"-6745,-4-1-2038,1 1-1,0 0 0,0 0 1,1 1-1,-1 0 0,17-2 0,52 1-2229,-77 3 1951,2 0-259,-1 0-1,0 0 1,0 0 0,1 0-1,-1 0 1,0 1-1,0-1 1,1 0 0,-1 1-1,0-1 1,0 1 0,0-1-1,1 1 1,-1 0-1,2 1 1,-2-1-326,0 1 0,0-1 0,0 1 0,0-1 0,0 1 0,0 0 0,-1-1 0,1 1 0,0 0-1,0 3 1,3 15-3007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46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1 135 9856,'4'5'3680,"1"-5"-2848,-1 0 512,1 0 127,-1-5-383,5-2 0,5-5-480,-1 0-128,5 0-288,5-5-192,7 7-32,1-2-480,5 3-192,0 1-704,3 1-319,2-1-929,-1-1-384,1-3-640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47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30 8320,'-3'-3'1419,"-12"-24"6905,16 52-7772,2-1 0,10 43-1,-8-46-334,18 92 355,24 103-230,17-3-306,-54-185-183,0-2-1819,12 51-1,-21-75 1525,-1 0 0,0 0 0,0 0 0,0 0 0,0 0 0,0 0 0,-1 4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47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54 7808,'0'0'177,"-1"-1"0,1 1 1,-1 0-1,0 0 1,1 0-1,-1 0 0,1 0 1,-1 0-1,0 1 0,1-1 1,-1 0-1,0 0 1,1 0-1,-1 1 0,1-1 1,-1 0-1,1 0 0,-1 1 1,1-1-1,-1 0 0,1 1 1,-1-1-1,1 1 1,-1-1-1,1 1 0,-1 0 1,1 0 11,0-1 0,0 1 1,0 0-1,1-1 0,-1 1 1,0 0-1,0-1 0,1 1 1,-1-1-1,0 1 0,1-1 1,-1 1-1,0-1 0,1 1 1,-1-1-1,1 1 0,-1-1 1,1 1-1,-1-1 0,1 0 1,-1 1-1,1-1 0,0 0 1,-1 1-1,2-1 0,2 2 15,0 0 1,0-1-1,0 1 0,0-1 0,0 0 0,0 0 0,1-1 0,-1 1 0,7-1 0,4-1 308,21-3-1,-22 2-391,334-42 1416,-173 21-1381,-144 19-217,37-2-352,-60 6-105,0 1-1,0-1 1,0 1 0,1 0-1,-1 1 1,9 3-1,-8-2-785,-7-3 527,-1 1 0,14 7-5449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48.2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6 203 8704,'-5'-5'4685,"5"5"-4547,1-14 2576,7-10-806,-2 15-1752,0 1 1,0 0 0,1 0-1,0 1 1,1 0 0,0 0-1,14-9 1,-19 14-114,11-8 151,1 0-1,0 1 1,1 1 0,0 1 0,19-7 0,-10 6 257,0 1 1,47-6-1,-66 12-305,0 1 1,0-1-1,0 1 1,0 0-1,-1 1 1,1 0-1,0 0 1,0 0-1,-1 0 1,1 1-1,7 3 0,-10-3-83,0-1 0,0 1-1,-1 0 1,1 0 0,-1 0-1,0 0 1,1 1 0,-1-1-1,0 0 1,0 1 0,-1 0-1,1-1 1,0 1 0,-1 0-1,0 0 1,1 0 0,-1 0-1,-1 0 1,1 0 0,0 0-1,0 6 1,-1 2-23,0 0 1,0 0-1,-1 0 1,-4 19-1,2-16-139,1-1-1,0 16 1,2-27 37,1 1 0,-1 0 0,1-1 0,-1 1 0,1 0 0,0-1 0,0 1 0,0-1 0,1 1 0,-1-1 0,1 0 0,-1 0 0,1 1 0,1 1 0,5 4-244,18 15 0,-15-13 131,-3-4 166,1 1 0,0-1 0,14 6 0,-13-7 68,-1 0-1,0 1 0,13 10 0,-19-13-1,2 1 171,0 0 0,-1 1 0,1 0-1,4 6 1,-8-9-149,0 0 0,0 0 0,0 1-1,0-1 1,0 0 0,0 1 0,0-1 0,-1 1 0,0-1-1,1 1 1,-1-1 0,0 1 0,0-1 0,-1 4 0,0 7 3,-2-1-1,0 1 1,-1-1 0,0 0 0,0 0 0,-1 0 0,-1 0 0,0-1 0,-1 0 0,0 0 0,-10 10 0,4-5-593,-2 0-1,1-2 1,-2 0-1,0-1 0,-1 0 1,-20 11-1,33-22-21,-20 12-1328,14-12-341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33.27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 1 8064,'-42'34'11455,"52"-37"-11076,-5 1 32,16 0 63,-1 1 1,1 1 0,38 5-1,149 19 518,32 16-458,-207-33-572,6 0 121,0-1 0,1-3 0,-1-1 0,0-1 0,1-3 0,-1-1 0,0-2 0,56-14 0,-59 10-37,43-3 0,-54 8-47,44-2-8,113 4 1,-99 3 67,-73-2-24,0 0 0,17-4 0,-21 3-257,1 0 0,-1 1 0,1 0 0,0 1 0,-1-1 0,1 1 0,-1 1 0,11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01.9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31 299 7168,'-1'2'605,"-1"0"0,1 0-1,-1-1 1,0 1 0,1 0 0,-1-1 0,-17 10 7746,19-11-8313,4-12 113,0 0-1,1 1 0,0-1 0,1 2 1,1-1-1,0 0 0,0 1 0,1 1 1,0-1-1,0 1 0,15-11 0,-5 6-75,0 1 0,2 0-1,0 1 1,0 2-1,28-11 1,7-2 98,0 3 1,2 3-1,102-19 0,-128 33-110,0 1-1,0 2 1,1 1-1,-1 1 1,0 2-1,43 10 1,-68-12-62,1-1 1,-1 2 0,-1-1 0,1 0-1,0 1 1,-1 0 0,1 1 0,-1-1-1,0 1 1,8 8 0,-9-9-282,-2 0-1,1 1 1,0-1 0,-1 1 0,1 0 0,-1 0 0,0-1-1,-1 2 1,1-1 0,-1 0 0,1 0 0,-1 0-1,0 1 1,-1-1 0,1 9 0,-5 3-4344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02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 6528,'5'-29'8186,"-1"43"-6532,10 26-555,25 57 1,-23-62-925,-1 0 1,12 51-1,23 148-75,-32-145-467,-18-88 401,7 24-1362,-7-25 1282,0 0 0,0 0 0,0 0 0,0 0 0,0 0 0,0 1 1,1-1-1,-1 0 0,0 0 0,0 0 0,0 0 0,0 0 0,0 0 0,0 1 0,0-1 0,0 0 0,0 0 0,1 0 0,-1 0 0,0 0 0,0 0 0,0 0 0,0 0 0,0 0 0,1 0 0,-1 0 0,0 1 0,0-1 0,0 0 0,0 0 1,0 0-1,1 0 0,-1 0 0,0 0 0,0 0 0,0 0 0,0 0 0,0-1 0,1 1 0,-1 0 0,0 0 0,6-12-2639,-1-7 50,-1-5-735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02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8960,'0'0'5722,"0"8"-4175,1 12-767,5 31 1,1-6-556,15 129 646,-9-88-568,32 171-885,-43-249 205,0 1-1,0-1 0,8 15 0,-9-20 33,1-1 0,-1 1 0,1-1 0,0 0 0,0 0 0,4 4 0,-5-5-41,0 0 0,0 0 0,1 0 0,-1-1 0,0 1 0,1 0 0,-1-1 0,0 1 0,1-1 0,-1 0 0,1 1 0,-1-1-1,1 0 1,1 0 0,10 0-2744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03.5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282 750 6528,'0'-6'10562,"-4"0"-10981,-10-15 1720,-2 0 0,-20-22 0,-14-18-857,32 36-382,2-1 0,1-1 0,1-1 0,-15-43 0,9 8-46,-14-69-1,28 107-73,-2-37 0,7 55 40,1 0 0,0-1 0,0 1 0,1 0 0,0 0 0,0 0 0,1 0 0,0 0 0,0 0 0,3-6 0,-3 9 8,1 1 0,-1 0 0,0 0 0,1 0 0,0 0 0,0 0 0,0 0 0,0 1 0,0 0 0,0 0 0,1-1 1,-1 2-1,1-1 0,-1 0 0,1 1 0,0 0 0,0 0 0,-1 0 0,8-1 0,6 0-126,1 1 0,-1 0 0,19 2 0,-33-1 95,19 3-709,0 1 0,0 0 1,31 12-1,-35-11-400,31 14-5213,-36-14 3174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04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85 7296,'-10'-1'2170,"7"1"-1469,1-1 0,-1 1 0,1 0 0,-1-1 0,1 0 0,-1 0 0,-2-1 0,5 2-626,-1 0-1,1 0 1,0-1 0,-1 1-1,1 0 1,0 0 0,0-1 0,-1 1-1,1 0 1,0-1 0,0 1-1,0 0 1,0 0 0,-1-1-1,1 1 1,0 0 0,0-1-1,0 1 1,0-1 0,0 1-1,0 0 1,0-1 0,0 0-77,0 0 1,0 0-1,1 0 1,-1 0-1,0 0 1,1 0-1,-1 0 1,1 0 0,-1 0-1,1 1 1,-1-1-1,2-1 1,3-3 123,0-1 1,1 1-1,0 1 0,0-1 1,0 1-1,0 0 0,0 1 1,1-1-1,0 1 0,0 0 1,0 1-1,0 0 1,0 0-1,0 0 0,1 1 1,9 0-1,-7 0 55,0 1 1,0 0-1,0 1 0,0 0 1,0 0-1,0 1 0,0 1 0,-1-1 1,1 2-1,-1-1 0,15 9 1,-19-9-101,-1 0 1,1 1 0,-1 0-1,0-1 1,0 2-1,0-1 1,-1 0 0,0 1-1,1-1 1,-2 1-1,1 0 1,0 0 0,-1 0-1,0 1 1,1 4-1,3 11-68,-2 0-1,3 35 0,-2-15-48,-2-27 23,-1-1 0,2 1 0,8 22 0,-11-32 17,1 0 0,0 0 0,0 0 1,1 0-1,-1 0 0,1 0 1,0-1-1,0 1 0,0-1 1,0 0-1,1 0 0,-1 0 0,1 0 1,0 0-1,4 1 0,-5-3-26,0 0 0,0 0-1,0 0 1,0-1-1,0 0 1,1 1 0,-1-1-1,0 0 1,0-1-1,0 1 1,0 0 0,0-1-1,4-1 1,6-2-1195,22-10 0,-22 8-240,-11 5 1254,8-3-1956,-1 1 0,1-1-1,-1 1 1,12-1 0,6-1-1933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04.7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8320,'6'29'6567,"9"11"-4904,22 43-1398,-37-82-211,163 372 1547,-33 13 408,7 143 55,-100-395-1349,-38-139-673,1-1-1,-1 1 1,1 0-1,1 0 1,-1 0-1,1 0 1,1-6 0,1-9-60,0-15-41,8-50-38,-10 75 80,2 1 1,-1 0-1,1-1 1,0 1-1,1 1 0,8-15 1,-10 19 20,1 1 0,-1 0 0,1 0 0,-1 0 0,1 0 0,0 1 0,0-1 0,1 1 0,-1-1 0,0 1 0,1 0 0,-1 0 0,1 1 0,7-3 0,-5 2 4,0 1 1,1 0-1,-1 1 1,0-1-1,1 1 1,-1 1-1,0-1 1,11 3-1,1 1 24,-1 2-1,1 0 1,-1 0-1,-1 2 1,25 14-1,-15-6 79,-2 0-1,0 2 1,-1 1-1,0 0 1,-2 2 0,-1 1-1,0 0 1,22 35 0,-36-47-356,0 1 1,-1 0 0,-1 1 0,0-1 0,-1 1 0,0 0-1,2 13 1,-2-9-1208,0 1 1,10 23-1,1-8-3246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23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21 5376,'-4'-21'12026,"3"23"-11717,-9 15 251,7-12-442,-1 1 0,1 0 0,0 0 0,1 0 0,-1 1 0,1-1 0,0 0 0,-1 12 0,3-17-128,0 0 0,0 0 0,0 0 1,0 0-1,0 0 0,0 1 0,0-1 0,0 0 1,1 0-1,-1 0 0,0 0 0,1 0 0,0 1 1,9 2 101,-1-1-79,-1 0-6,-1-1 1,15 2-1,-15-2-37,1-1 1,0 1-1,9 4 1,-9-1 138,0 0 0,0 0-1,-1 1 1,1 0 0,-1 0 0,-1 1 0,1 0 0,10 14 0,-15-18 180,0-1-143,-1 0 0,0 0 0,-1 0-1,1 0 1,0 0 0,0 0 0,-1 0 0,0 0 0,1 0 0,-1 0 0,0 1-1,0-1 1,0 0 0,0 0 0,0 0 0,0 0 0,-2 3 0,1 1 44,0-1 1,-1 1 0,0-1 0,0 1 0,-4 5 0,2-2-235,-2-1 1,1 1 0,-1-1 0,0 0 0,-1-1 0,1 0 0,-1 0-1,-1 0 1,0-1 0,-8 6 0,-14 7-3653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24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14 7296,'-6'9'10740,"19"-3"-6767,-2-1-3897,-4-3 112,-1-1 0,1 0 0,-1 0 0,1 0 0,0-1 0,-1 0 0,1 0 0,0-1 0,7-1 0,11-4 78,26-9 1,-18 5-56,-31 10-232,2-1-117,0-1 1,0 1-1,0 1 0,0-1 1,8 0-1,11 7-3346,-21-5 2680,0 0 0,1-1 0,-1 1-1,0-1 1,1 1 0,-1-1 0,4 0 0,-6 0 752,14 0-4529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09.4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295 969 6272,'-9'-5'6922,"9"3"-6766,-1 1 0,1-1 0,-1 1 0,1-1 0,-1 1 0,1-1 0,-1 1 0,0 0 0,0-1 0,0 1 0,0 0 0,-2-2 0,-5-8 755,5 6-736,-1 0 0,0 0 0,-1 1 0,1 0 0,-6-5 0,6 7-137,1 0-1,0 0 0,-1 0 0,0 1 0,1-1 0,-1 1 1,0 0-1,0 0 0,1 0 0,-1 0 0,0 1 0,0 0 0,0 0 1,0 0-1,0 0 0,0 0 0,0 1 0,1 0 0,-1-1 0,0 1 1,0 1-1,1-1 0,-1 1 0,0-1 0,1 1 0,0 0 0,-1 0 1,-4 5-1,-7 10-64,1 0 0,1 1 1,1 1-1,0 0 0,1 1 1,2 0-1,-12 30 0,17-37 32,0 0-1,1 0 0,1 1 0,0 0 0,0-1 1,1 1-1,1 0 0,0 0 0,1-1 0,1 1 1,0 0-1,1-1 0,7 21 0,-7-29 13,0 1-1,0-1 0,0 1 1,1-1-1,0-1 1,0 1-1,1 0 1,-1-1-1,1 0 0,0 0 1,0 0-1,6 3 1,-4-3 3,-1 0 0,1-1 1,-1 0-1,1 0 0,0-1 1,0 1-1,0-1 0,0-1 1,1 0-1,7 1 0,-10-2 4,0-1 0,1 0 0,-1 0 0,0 0 0,0-1 0,0 0 0,0 0 0,0 0 0,0-1 0,0 1 0,-1-1 0,1 0 0,6-6 0,-6 4 19,0 0 0,0 0-1,0-1 1,0 0-1,-1 0 1,0 0-1,0 0 1,-1-1 0,0 1-1,0-1 1,0 0-1,-1 0 1,2-7-1,1-10 66,-1 0-1,3-44 0,-11-75-43,-15-50-694,0 19-50,-47-197 0,52 319 651,-20-50 0,19 68 13,-23-36 1,38 70 14,-7-9-52,7 9 50,0 0 1,0 0-1,0 0 1,0 0 0,-1 0-1,1 0 1,0 1-1,0-1 1,0 0-1,0 0 1,0 0-1,-1 0 1,1 0 0,0 0-1,0 0 1,0 0-1,0 0 1,0 0-1,0 1 1,0-1 0,-1 0-1,1 0 1,0 0-1,0 0 1,0 0-1,0 0 1,0 1 0,0-1-1,0 0 1,0 0-1,0 0 1,0 0-1,0 0 1,0 1-1,0-1 1,0 0 0,0 21-58,27 144 912,-26-162-851,26 120 238,-1-9-120,26 159-77,34 141 662,-70-343-758,12 38-340,-24-99-36,1 7-2814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15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105 946 6400,'2'3'613,"-1"0"0,1 0-1,-1 0 1,0 0 0,-1 0 0,1 1 0,0-1 0,-1 0 0,0 1 0,1-1-1,-2 5 1,1-7-484,1 1-1,-1-1 0,0 1 1,0-1-1,1 1 1,-1-1-1,1 1 0,-1-1 1,2 2-1,-1-2 52,-1 1-1,1-1 0,-1 0 0,1 1 1,-1-1-1,1 1 0,2 8 4154,-3-11-4260,0 1 1,0-1-1,0 1 1,0-1 0,0 1-1,0-1 1,0 1-1,0-1 1,0 1-1,0-1 1,0 1-1,0-1 1,0 1-1,-1-1 1,1 1-1,0-1 1,0 1-1,-1-1 1,1 1-1,-1-1 1,-5-9 55,0-1 1,1 1-1,0-1 0,0 0 0,1 0 1,1 0-1,-4-20 0,3 14-38,-35-141 208,34 136-298,-6-28-65,-5-66-1,9 20 41,9-146 0,0 221-13,0 1 0,11-38 0,-10 48 20,1 1 1,-1-1-1,1 1 0,1 0 0,0 1 0,0-1 0,11-12 1,-14 19 21,0 0 1,0 0-1,0 0 0,0 0 1,0 1-1,0-1 1,0 1-1,1 0 1,-1-1-1,1 1 1,-1 0-1,1 0 1,-1 1-1,1-1 1,0 0-1,-1 1 1,1 0-1,0 0 1,-1 0-1,1 0 0,0 0 1,-1 0-1,1 0 1,0 1-1,-1 0 1,1-1-1,-1 1 1,1 0-1,-1 0 1,1 1-1,-1-1 1,0 0-1,1 1 1,-1-1-1,0 1 1,0 0-1,0 0 0,2 2 1,10 15 3,-2 1 1,1 1-1,9 24 0,17 33-4,16 39-164,-35-68-2017,27 49 0,-45-95 1669,0 1-1,0-1 1,0 0 0,0 0 0,1 0 0,-1 0 0,1 0 0,0-1 0,0 1-1,4 2 1,3-1-3327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58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1034 7296,'0'0'11295,"-14"-1"-9241,12 1-1938,0-1 1,-1 0-1,1 0 0,0 0 1,0-1-1,0 1 1,0 0-1,1-1 0,-1 1 1,0-1-1,0 0 1,1 1-1,-1-1 0,1 0 1,0 0-1,-2-2 1,-2-6 87,0 0 1,-4-12-1,4 10-18,-17-45 374,-20-89 0,7 21-346,20 68-174,1-1 1,4 0-1,1-1 1,0-68-1,9 107-38,0 1-1,1-1 0,1 0 0,0 1 1,11-36-1,-11 47-7,1 0 0,1 0 0,0 0 0,0 0 0,0 1 0,10-13 0,-10 16-8,0-1 0,0 2 0,0-1 0,1 0 0,-1 1 0,1 0 0,0 0 0,0 0 0,0 0 0,0 1 0,8-2 0,-10 3 5,1 0 1,-1 0-1,1 0 1,-1 1-1,1 0 1,0 0-1,-1 0 1,1 0 0,-1 0-1,1 1 1,-1 0-1,1-1 1,4 3-1,-2 0 10,-1-1 0,0 1 0,-1 0 0,1 0-1,0 0 1,-1 1 0,8 7 0,0 4 28,1 0-1,-2 2 1,18 30-1,-26-41-25,32 60 83,19 30-1,9 8-283,-61-100-114,0-1 1,-1 2-1,1-1 0,0 0 0,-1 0 0,0 0 0,0 1 0,0 4 0,0 21-5014,1-23 1764,9-2-1830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15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9600,'5'6'6628,"-5"-6"-6373,13 2 2169,21-2-3040,-22 0 1391,8-1-776,-2 1-27,24 2 1,-35-1-1031,-1 1 1,1-1-1,-1 1 1,7 2-1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15.9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71 8704,'-11'23'2816,"11"-22"-2648,0-1 0,-1 1 1,1-1-1,0 1 0,0-1 0,0 1 1,-1-1-1,1 1 0,0-1 1,0 1-1,0-1 0,0 1 0,0 0 1,0-1-1,0 1 0,0-1 1,0 1-1,0 0 0,1-1-97,-1 0 0,0 1 0,0-1 0,0 0 0,1 0 0,-1 0 0,0 0 0,0 1 0,1-1 0,-1 0 0,0 0 0,0 0 0,1 0 0,-1 0 0,0 0 0,1 0 0,-1 0 0,0 0 0,0 0 0,1 0 0,-1 0 0,0 0 0,0 0 0,1 0 0,18-7 1383,-17 6-1203,44-23 706,-35 17-971,0 1 0,1 0 1,-1 1-1,1 0 0,23-5 0,16-2-3131,-1-4-6680,-32 8 6092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16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0 10496,'-10'1'9754,"-2"13"-9061,-12 35-648,2 2-1,-21 75 1,42-122-57,0-1 0,0 0 0,0 0 0,1 1 0,-1-1 0,1 0 0,0 1 1,0-1-1,0 0 0,1 1 0,-1-1 0,1 0 0,0 0 0,0 1 0,1 2 0,0-4 11,-1 1 0,1-1 0,-1 0 0,1 0-1,0 0 1,0 0 0,0 0 0,0 0 0,1 0-1,-1-1 1,0 1 0,1-1 0,-1 0-1,1 0 1,-1 0 0,1 0 0,0 0 0,3 1-1,65 13-52,43 13-4,-31-4 4,47 16 505,-114-34-107,-1 1 0,0 0 0,0 1 0,-1 1 0,0 0 1,13 12-1,-23-18-230,-1 0 0,0-1 0,0 1 0,0 1 0,-1-1 0,1 0 0,-1 0 0,0 1 0,0 0 0,0-1 0,0 1 0,0 0 0,-1 0 0,0 0 0,0 0 0,0 0 0,0 0 0,0 0 0,-1 0 0,0 6 0,-1-2-51,-1 0 1,0 0-1,0 0 0,0 0 0,-1 0 0,-1-1 1,1 0-1,-1 1 0,0-1 0,-1-1 0,0 1 0,-9 10 1,-1-2-114,0-1 1,-1 0 0,-31 20-1,37-27-391,0 0 0,-1-1-1,0-1 1,0 0 0,0 0-1,-1-1 1,1-1 0,-1 0-1,0 0 1,0-1 0,-21 1-1,31-3 126,-1-1 0,1 1-1,0 0 1,-1-1-1,1 0 1,0 1 0,0-1-1,0 0 1,0 0 0,-1 0-1,1-1 1,1 1 0,-1 0-1,0-1 1,0 1-1,0-1 1,1 0 0,-1 1-1,1-1 1,-1 0 0,1 0-1,0 0 1,0 0-1,0 0 1,0 0 0,0 0-1,-1-3 1,-3-11-3529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16.9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35 8832,'-2'-2'576,"0"1"0,1-1 1,-1 1-1,0 0 0,0 0 1,0-1-1,1 1 0,-1 1 0,0-1 1,-1 0-1,1 0 0,0 1 1,0-1-1,0 1 0,0 0 0,-3 0 1,5 0-289,8 3 421,-3-2-499,1 1 0,0-1 0,-1 0 0,1 0 0,0-1 0,-1 0 0,1 0 0,0 0 0,9-2 0,-11 1-139,75-10 804,-43 4-801,40 0 1,40 8-1918,-37 4-3749,-49-4 2382,-2-1-774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18.0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33 6784,'-7'-32'8208,"27"68"-7016,-11-22-795,-1 1 0,8 16 0,62 177 1129,-2 10-257,36 228 1184,-111-441-2421,0-2 16,-1 1 1,1-1-1,0 0 0,0 0 0,2 4 1,-3-6-44,0-1 1,1 0 0,-1 0-1,0 0 1,0 1 0,0-1-1,0 0 1,1 0 0,-1 0-1,0 0 1,0 0 0,0 1-1,0-1 1,1 0 0,-1 0-1,0 0 1,0 0 0,1 0-1,-1 0 1,0 0 0,0 0-1,0 0 1,1 0 0,-1 0-1,0 0 1,0 0-1,1 0 1,-1 0 0,0 0-1,10-9 134,-6 2-151,-1 0 1,1 0-1,-1-1 0,0 0 1,2-11-1,-2 8-13,0 1 0,0 1-1,9-18 1,-8 20 6,0 1 0,0-1-1,1 1 1,0 0 0,0 0 0,9-8 0,-12 12 17,1 0 0,0 1 1,0-1-1,0 0 1,0 1-1,0 0 0,0 0 1,0 0-1,0 0 0,0 0 1,0 0-1,1 1 0,-1 0 1,0 0-1,1 0 1,-1 0-1,0 0 0,4 1 1,0 0 12,1 1 0,-1 1 1,0-1-1,0 1 1,0 0-1,0 0 1,0 1-1,-1 0 0,0 0 1,1 1-1,-2 0 1,1 0-1,5 6 0,6 8-326,-2 1-1,21 34 0,-3-5-2054,-20-30 828,-2-3-1908,19 21 0,-16-24-91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18.5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50 9472,'25'-4'8185,"-2"-4"-6171,-18 6-1976,0 0 1,0 0-1,0 0 0,0 1 1,0 0-1,1 0 1,5 0-1,11 0 140,0-1 0,29-7 0,-29 5-219,-1 0 0,30 0 0,-14 3-895,-18 0-1047,-1 1 0,21 3 0,-25 1-1025,0 0-576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18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8832,'4'12'6304,"1"-9"-5376,-1-3 31,5 0-351,0 0-128,14 0-256,-5 0-160,12 0-32,-3 0-32,13 0 0,-8 0-704,8 0-256,-5 0-511,5 0-193,-8 0-2496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26.0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29 6912,'-2'-5'1195,"-14"-19"7375,16 27-8117,0 0-366,5 121 2141,9 43-1674,25 133-20,-30-258-572,20 58 1,-9-36-1654,-19-60 1200,-1-3 218,0 0 1,0 0-1,0 0 0,1 1 0,-1-1 1,0 0-1,1 0 0,-1 0 1,1 0-1,-1 0 0,1 0 0,-1 0 1,1 0-1,0 0 0,0 0 1,-1 0-1,1-1 0,0 1 0,0 0 1,1 1-1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26.6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0 242 8448,'10'-19'6653,"-11"18"-6480,12-8 1806,25-18-959,-1-2 1,38-39-1,-65 59-899,1 1-1,-1 0 1,2 0-1,-1 1 1,1 0 0,0 1-1,0 0 1,1 0 0,0 1-1,0 1 1,0 0-1,14-3 1,-21 6-38,0 0 0,0 0 0,1 1 0,-1-1 0,0 1 0,0 0 0,0 0 0,0 1 0,0-1 0,1 1 0,-1 0 0,0 0 0,0 1 0,-1-1 0,1 1 0,0 0 0,0 0 0,-1 0 0,1 0 0,-1 0 0,0 1 0,4 3 0,-4-3 10,0 1-1,0 0 1,0 0-1,-1 0 1,1 0-1,-1 1 1,0-1-1,0 1 1,-1-1-1,0 1 1,1 0-1,-1 0 1,-1-1-1,1 1 1,-1 0-1,0 0 1,0 5-1,-1 4-17,-1 0-1,0 1 1,-1-1-1,-8 21 1,-55 159 74,14-17-270,38-123 24,-9 76 0,22-116 122,0-1 0,1 0 0,0 0 0,1 1 0,3 14 0,-3-26-15,0 1 1,-1-1-1,1 0 1,0 0-1,0 0 1,0 0 0,1 0-1,-1 0 1,0-1-1,1 1 1,-1 0-1,1-1 1,0 1-1,-1-1 1,1 1 0,0-1-1,0 0 1,0 0-1,0 1 1,0-2-1,4 3 1,3 0 19,0-1 0,0 0 0,17 2 0,43 3-152,121 16-1202,-65 2-8947,-102-20 5615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38.3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162 770 6272,'14'-15'7944,"-12"13"-7823,-1 0 0,1 0 0,-1 0 0,0 0 1,0-1-1,0 1 0,0 0 0,0-1 0,-1 1 0,1 0 0,-1-1 1,1 1-1,-1-1 0,0 1 0,0-4 0,0-5 267,0 4-189,0 1-1,0-1 1,0 0 0,-1 1 0,-2-8 0,2 12-166,1 0 1,-1 0-1,0 0 1,0 0-1,0 0 1,0 1-1,-1-1 1,1 0-1,0 1 1,-1-1-1,1 0 1,-1 1-1,0 0 1,1-1-1,-1 1 1,0 0-1,0 0 1,0 0-1,-3-1 1,3 1-3,0 1 0,0-1 0,0 1 0,0 0 0,0-1 0,1 1 0,-1 0 0,0 1 0,0-1 0,0 0 0,0 0 0,0 1 0,0-1 0,0 1 0,1 0 0,-1-1 0,0 1 0,1 0-1,-1 0 1,0 0 0,1 0 0,-1 0 0,1 1 0,-3 1 0,-1 2-6,1 0-1,-1 1 0,1-1 0,-6 11 1,-4 7-41,2 0 0,0 1 0,2 0 0,1 0 0,-7 28 0,14-41-5,1 0 1,0 0-1,0-1 1,1 1 0,1 12-1,0-19 12,-1 1 1,1-1-1,0 0 0,0 0 1,0 0-1,0 0 0,1 0 1,0 0-1,-1 0 0,1-1 1,1 1-1,-1-1 0,1 1 1,-1-1-1,6 5 0,-4-6 10,-1 1-1,1-1 1,0-1-1,0 1 1,0-1-1,0 1 1,0-1-1,0 0 1,0-1-1,1 1 0,-1-1 1,0 1-1,1-1 1,-1-1-1,0 1 1,6-2-1,0 0 4,0 0-1,-1 0 1,1-2-1,-1 1 0,1-1 1,9-6-1,-10 5-4,-1-1 0,1 0 0,-1 0 0,-1-1 0,1 0 0,-1 0 0,-1-1 0,1 0 0,-1 0 0,9-18 0,-9 14 14,-1 1 0,0-2 0,-1 1 1,0 0-1,-1-1 0,-1 0 0,0 0 0,0-18 0,-2 2-31,-1-1-1,-2 0 1,0 1-1,-15-54 1,0 25-117,-35-78-1,-72-158 24,98 235 123,27 59-11,0 0 0,0 0 0,0 0 0,0 0-1,0 0 1,0 0 0,0 0 0,0 0 0,0 0 0,0 0 0,0 0-1,0 0 1,0 0 0,0-1 0,0 1 0,0 0 0,0 0 0,0 0 0,0 0-1,0 0 1,0 0 0,0 0 0,0 0 0,0 0 0,0 0 0,0 0-1,0 0 1,0 0 0,0 0 0,0 0 0,0 0 0,0 0 0,-1-1 0,1 1-1,0 0 1,0 0 0,0 0 0,0 0 0,0 0 0,0 0 0,0 0-1,0 0 1,0 0 0,0 0 0,0 0 0,0 0 0,0 0 0,0 0-1,0 0 1,-1 0 0,1 0 0,0 0 0,0 0 0,0 0 0,0 0 0,0 0-1,0 0 1,0 0 0,0 0 0,0 0 0,0 1 0,0-1 0,0 0-1,0 0 1,0 0 0,0 0 0,0 0 0,-1 0 0,1 0 0,-1 7-35,0 9-33,3 6 58,0-1 0,1 1 0,1-1 0,8 24-1,-3-8-7,12 43 36,4 0-1,62 137 1,65 118-1154,-136-305-1954,-15-28 2315,1-1-1,19 15-6977,-13-13 4585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58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9984,'2'2'7422,"1"1"-6253,340-3 4431,-343 0-6154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38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0 128 7808,'0'-19'8741,"4"80"-8096,2-1 0,19 82 1,-14-90-444,2-1 1,2 0 0,35 77-1,-45-118-21,0 0 0,1 1 0,0-2 0,9 11 0,-13-18-92,-1 0-1,1 0 1,0 0 0,-1 0 0,1-1-1,0 1 1,0-1 0,0 1 0,1-1-1,-1 0 1,0 0 0,0 0 0,1 0-1,-1 0 1,1 0 0,-1-1 0,1 1-1,-1-1 1,1 1 0,-1-1 0,1 0-1,-1 0 1,5-1 0,-5 1-62,0-1 1,-1 1-1,1-1 0,-1 0 1,0 1-1,1-1 0,-1 0 1,1 0-1,-1 0 0,0 0 1,0 0-1,1 0 0,-1 0 1,0 0-1,0-1 0,1-1 0,1-2 2,-1 0-1,0 1 1,0-1-1,-1 0 0,2-8 1,5-41-70,3-87 0,-9 99-21,2-292-2530,-10 283 1557,2 15-1886,3 11-3838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39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1 288 8704,'13'-5'2727,"0"0"1,23-4-1,7-3-1294,139-47 274,-12 19-1325,-107 27-268,24-5-171,316-64 231,-132 41-4547,-229 38 1797,-10 10-1482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40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203 430 6784,'0'-1'158,"0"1"1,1-1 0,-1 0-1,0 1 1,0-1 0,0 0-1,0 1 1,0-1 0,0 0-1,0 1 1,0-1 0,-1 1-1,1-1 1,0 0 0,0 1-1,0-1 1,-1 0 0,1 1-1,0-1 1,-1 1 0,1-1-1,0 1 1,-1-1 0,1 1-1,-1-1 1,1 1 0,-1-1-1,1 1 1,-1 0 0,1-1-1,-1 1 1,1 0 0,-1-1-1,0 1 1,1 0 0,-1 0-1,0-1 1,1 1 0,-1 0-1,0 0 1,1 0 0,-1 0-1,1 0 1,-1 0 0,0 0-1,1 0 1,-2 0 0,-15-4 1295,16 3-1352,-1 1 0,1-1 1,-1 0-1,0 1 0,1 0 0,-1-1 0,1 1 1,-1 0-1,0 0 0,1 0 0,-1 0 0,0 0 1,-1 0-1,-3 2-11,1-1 1,0 1-1,0 1 0,0-1 1,0 1-1,0-1 1,1 1-1,-1 1 0,1-1 1,0 1-1,0-1 1,0 1-1,0 0 0,1 1 1,-5 5-1,0 4-101,0-1 0,0 1 1,1 1-1,-6 18 0,7-14 2,1 0 1,1 1-1,0 0 0,2 0 0,0 0 1,1 0-1,1 0 0,1 0 0,1 0 1,7 33-1,-8-48 23,1 0 0,0 0-1,0 0 1,0 0 0,0 0 0,1-1 0,0 1 0,0-1 0,0 0 0,7 7-1,-7-9 33,-1 0 0,0 0 0,1 0 0,-1-1 0,1 1 0,-1-1-1,1 0 1,0 1 0,-1-1 0,1-1 0,0 1 0,0 0 0,0-1-1,0 1 1,0-1 0,0 0 0,0 0 0,0 0 0,0 0 0,-1-1 0,5 0-1,1-1 33,0-1-1,-1 0 0,1 0 0,-1 0 0,0-1 0,0-1 1,0 1-1,-1-1 0,1 0 0,-1 0 0,9-10 0,-3 0-5,0-1-1,-1 1 0,16-31 0,-22 35-73,0-1 0,-1 1 1,0-1-1,-1 0 0,-1-1 0,1 1 1,-2 0-1,1-26 0,-3 11 32,-1 0 0,-10-49-1,-53-146-284,46 164 66,-39-103-458,49 144 214,8 16 331,1 5 74,0 2 40,2 30-10,32 103-760,-23-106-180,1 0-1,2-1 1,30 52 0,68 80-2567,-83-124 2197,-6-3-1439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40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0 612 6656,'15'-10'7346,"-14"8"-6938,10-19 899,-6 5-949,-1 0 0,0 0 0,-1 0 0,-1 0-1,0-28 1,-8-80-158,6 114-153,-3-29-3,-26-193 1587,25 205-1228,1 5-7,2 21-341,1 3-28,-1 13-81,2 29-156,2 0 0,2 0 0,2 0 0,2-1 0,17 51 0,-8-44-1880,47 94 0,-29-84-2881,-27-47 1905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41.1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80 8960,'13'-9'4192,"14"2"-2944,-22 7 32,8-3-353,-4-2 1,9-7-384,0 5-96,8-5-256,-4 3-192,14 1-32,-9 1-256,14 7-64,-11 0-672,10 0-287,-4 0-929,5 0-416,-7 0-992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41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65 9600,'33'-4'8898,"28"-14"-9142,-22 6 555,-6 3-514,1 2 0,59-6-1,-80 12-485,-1 1 0,1 0 0,0 1-1,-1 0 1,1 1 0,-1 0-1,0 1 1,1 1 0,-1 0-1,19 9 1,-8 2-2516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41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67 8320,'14'-1'3454,"26"-3"0,39-15-1726,3 0-1527,-28 13-1032,57 1 0,-45 3-1582,-3-5-2515,-31 4 1990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42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 8704,'1'-6'1093,"-1"4"-801,0 1 1,0-1-1,0 1 1,1 0-1,-1-1 1,0 1-1,1-1 1,0 1-1,-1 0 1,5-6 2270,-5 8-2444,0 0 1,1 0-1,-1 0 1,0 0-1,0 0 0,0 1 1,0-1-1,0 0 1,0 0-1,0 0 0,-1 1 1,1 6 89,3 282 982,21-1-1358,-18-243 79,9 61-264,-11-86-8,2 1 0,13 36 1,-5-23-465,6 14-1248,-5-17-2552,-6-18 869,3-4 678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6:42.9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63 7808,'-10'-9'5666,"9"9"-5332,0 0-1,-1-1 1,1 1-153,-1 0 1,1 0-1,0 0 1,-1 1-1,1-1 1,0 0-1,-1 0 1,1 1-1,0-1 1,0 1 0,-2 0-1,0 1-44,-1 0 0,1 0-1,-1 1 1,1-1 0,0 1-1,-6 6 1,-2 5 115,0 1-1,1 0 0,1 1 1,0 0-1,1 0 1,-11 35-1,12-29-238,2 1 1,1 0-1,0 0 0,2 0 1,0 25-1,2-18-39,1-1 0,2 1 0,7 34 1,-7-52 38,0-1 0,0 1 0,2-1 1,-1 0-1,1 0 0,1-1 1,0 0-1,0 0 0,1 0 0,16 17 1,-11-15 9,0-1-1,1-1 1,0 0 0,1 0 0,0-1 0,0-1-1,1-1 1,0 0 0,0 0 0,1-2 0,0 0 0,0-1-1,0 0 1,0-1 0,1-1 0,-1-1 0,33-1-1,-20-3 151,0-2 0,-1 0 0,42-14 0,-55 14-6,-1-1 1,0-1-1,0 0 0,0-1 1,-1 0-1,0-1 0,-1 0 0,15-15 1,-15 12 21,0 0 1,-1-1-1,-1-1 1,0 1 0,-1-2-1,14-29 1,-20 37-151,0-1 0,-1 1 0,0-1 0,0 0 0,0 0 0,-1 0-1,-1 0 1,1 0 0,-1 0 0,0 0 0,-1 0 0,0 0 0,0 0 0,-1 0 0,0 0 0,-5-12 0,-4 0 5,0 0-1,-1 1 1,0 1 0,-23-26 0,7 10-108,-72-84-653,86 104 383,0 1 1,-1 0-1,-1 1 0,0 1 0,-33-17 0,36 21-415,-1 1 0,1 1 0,-2 0 1,1 1-1,0 0 0,-1 1 0,0 1 0,1 0 1,-23 1-1,0 5-3336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14.0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92 4736,'-4'-44'2986,"3"35"-1779,-1 0 0,1 0-1,0-12 374,1 25-1206,0 3-212,2 29 534,53 241 933,-28-155-1380,49 173 1644,-63-249-251,-12-44-1338,0-7-249,0-1 0,-1 0-1,1 1 1,-1-1-1,-1-8 1,0-20-121,2 20 9,8-28 1,-8 37 37,0 0 0,1 0 0,0 0 1,0 0-1,1 0 0,-1 1 0,1-1 0,5-7 0,-7 12 19,0-1 0,-1 0 0,1 1 0,-1-1 0,1 1 0,0-1-1,0 1 1,-1-1 0,1 1 0,0-1 0,0 1 0,-1 0 0,1-1 0,0 1 0,0 0 0,0 0 0,0 0 0,-1 0-1,1-1 1,0 1 0,0 0 0,0 1 0,0-1 0,1 0 0,-1 0 1,1 1 1,-1 0-1,1 0 1,-1-1-1,0 1 1,1 0-1,-1 0 1,0 0-1,1 1 1,-1-1-1,2 2 1,2 5-5,1 0 1,-2 0-1,7 14 1,-10-19-9,16 33-220,17 63-1,-12-7-3945,-17-68 1916,-1-4-1499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59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4 114 8832,'-3'3'9223,"14"-14"-7071,6 0-1669,0 1-1,0 0 1,1 2-1,1 0 0,-1 1 1,32-8-1,120-15-109,-145 26-240,-1 2-1125,38 1 0,-38 1-3488,-16 1 1136,0 1-2010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14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99 8320,'-3'4'6316,"12"2"-4787,14-2-767,-12-2-527,0 0-1,1 0 1,14-1 0,103-9 1109,-82 2-1021,116-17 234,93-19-146,-12 11-214,-214 28-239,114-3-673,-131 6 229,0 1 0,-1 1 0,1 0 0,0 0 0,-1 1 0,0 1 0,0 0 0,23 11 1,-14 3-1702,-3-2-1658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15.5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189 386 6656,'0'-1'286,"0"0"0,-1 0 1,1 0-1,0 1 1,0-1-1,0 0 0,-1 0 1,1 0-1,0 1 0,-1-1 1,1 0-1,-4-4 1718,2 4-1717,1 0-44,-1 0-1,0 0 1,0 0 0,1 0 0,-1 0-1,0 1 1,0-1 0,0 1 0,-2-1 0,2 1-129,-1-1 1,0 1 0,0 0 0,1 0 0,-1 0-1,0 1 1,0-1 0,1 0 0,-1 1 0,0 0 0,1 0-1,-1 0 1,1 0 0,-4 2 0,-1 2 178,-1 0-199,1 0 1,-1 1 0,1 0 0,0 0-1,1 1 1,0 0 0,-9 12-1,8-8-99,1 1 0,0-1-1,1 1 1,0 0-1,1 1 1,-3 16-1,5-20 0,1 0-1,0-1 0,0 1 0,1 0 1,0 0-1,1 0 0,0 0 1,0 0-1,1-1 0,3 10 0,-3-11 5,0 0 0,1-1 0,0 0-1,0 1 1,1-1 0,6 8 0,-9-12 12,1 0 0,0-1 0,-1 1 0,1 0 1,0-1-1,0 0 0,0 1 0,0-1 1,0 0-1,1 0 0,-1 0 0,0-1 0,0 1 1,1 0-1,-1-1 0,0 0 0,1 1 1,-1-1-1,0 0 0,1 0 0,-1 0 0,0-1 1,3 1-1,-2-1 45,1 0-1,-1 1 1,0-1 0,0 0 0,0-1 0,0 1-1,0 0 1,0-1 0,0 0 0,-1 0-1,1 0 1,-1 0 0,1 0 0,2-3 0,-2 1-21,0 0 0,0 0-1,-1-1 1,0 1 0,0 0 0,0-1 0,0 1 0,2-10 0,-1-4 9,-1 0 1,-1 0-1,0 0 0,-3-23 1,-4-50-70,-4 0 1,-4 2 0,-29-99-1,25 121-176,17 65 100,10 36 113,13 101-96,-13-99-89,1-2 1,2 1 0,1-1-1,30 55 1,-30-67-717,0-1-1,1-1 1,2 0 0,0-1 0,1 0-1,0-2 1,34 27 0,-27-27-2326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16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36 591 7424,'2'1'440,"-1"0"1,1 0 0,-1-1 0,1 1-1,0 0 1,0-1 0,-1 1-1,1-1 1,0 1 0,0-1 0,-1 0-1,1 0 1,0 0 0,3 0-1,-2-1-198,-1 1 0,1-1 0,0 0 0,0 0 0,-1 0 0,1 0-1,-1 0 1,5-4 0,-3 2-143,-1 1 0,1-1 0,-1 0-1,0-1 1,0 1 0,0-1 0,0 1 0,-1-1-1,0 0 1,1 0 0,2-7 0,-3 1-39,0 1 0,0-1-1,-1 1 1,-1-1 0,1 0 0,-2 0 0,1 1 0,-3-11-1,-17-76-101,18 86 52,-59-191-120,41 140 108,17 53-1,-1-4-41,0-1-1,-1 1 1,-6-12-1,8 20 16,1 5 31,3 13-18,5 26 78,2-1 0,2 0 0,1 0 0,33 73 0,73 154-2494,-91-218-2661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16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87 7296,'1'10'7103,"0"-8"-6745,1-1-185,0 0 0,1-1 0,-1 1 0,0 0 0,1-1 0,-1 0-1,1 0 1,-1 0 0,1 0 0,-1 0 0,3 0 0,3-1-56,43-2 737,0-2 1,94-22 0,-89 15-1073,-13 1-2783,44-19 0,-72 25 1590,9-4-2247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17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0 155 6400,'2'-8'748,"-1"6"-576,-1 0 0,1 1 1,-1-1-1,1 0 0,-1 0 0,0 1 0,0-1 0,0 0 1,0 0-1,0 1 0,0-1 0,-1-2 0,-3-54 5780,15 134-4008,-5-39-1861,-2-12-67,1 1 1,1-1-1,1-1 0,17 40 1,-20-54-11,1 0 0,1 0 1,0-1-1,0 0 0,1 0 1,0 0-1,0-1 0,1 0 1,0-1-1,0 0 0,1 0 1,0 0-1,11 5 0,-17-11-6,-1 0 0,0 0 0,1 0 0,-1-1-1,0 1 1,1-1 0,-1 1 0,1-1 0,-1 0 0,1 0-1,-1 0 1,1 0 0,-1-1 0,1 1 0,-1 0-1,1-1 1,-1 0 0,0 0 0,1 0 0,-1 0-1,0 0 1,0 0 0,1 0 0,-1-1 0,0 1-1,2-3 1,-3 3-8,-1 1-1,1-1 1,-1 1 0,1 0-1,-1-1 1,1 1 0,-1 0-1,1-1 1,0 1-1,-1 0 1,1 0 0,-1-1-1,1 1 1,0 0 0,-1 0-1,1 0 1,0 0-1,-1 0 1,1 0 0,-1 0-1,1 0 1,0 0 0,-1 0-1,1 0 1,0 1 0,-1-1-1,1 0 1,0 1-1,15 13 5,-3-2 0,-8-9 35,1 0-1,0 0 0,0-1 1,0 0-1,0 0 0,0 0 1,0-1-1,0 0 0,12 0 1,-8 0 169,-1-1 1,0-1-1,0 0 1,0 0-1,1-1 1,9-3-1,-16 4-103,1 0-1,-1-1 1,0 1 0,0-1 0,0 1-1,0-1 1,0 0 0,-1-1-1,1 1 1,-1 0 0,1-1-1,3-4 1,-5 5-78,0 0-1,1-1 0,-1 1 1,0 0-1,0-1 1,-1 1-1,1 0 1,0-1-1,-1 1 1,0-1-1,1 1 1,-1-1-1,0 1 1,0-1-1,-1 1 1,1-1-1,0 1 1,-1-1-1,-1-3 1,-10-27-362,-24-44 0,10 24-710,12 22-619,0 0-1,2-2 1,2 1-1,-10-55 1,15 59-1608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18.4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8960,'11'3'2981,"-10"-3"-2933,-1 0 0,0 0-1,1 1 1,-1-1 0,0 0 0,1 0 0,-1 0-1,0 1 1,1-1 0,-1 0 0,0 1-1,0-1 1,1 0 0,-1 1 0,0-1 0,0 0-1,0 1 1,1-1 0,-1 1 0,0-1 0,0 0-1,0 1 1,0-1 0,0 0 0,0 1 0,20 51 1674,-15-38-1421,12 37 268,34 177 476,2-37 372,-37-136-829,25 91 896,46 143 147,-83-278-1582,1 1 1,8 14 0,-12-25-24,0 1-1,0 0 1,1 0-1,-1-1 1,0 1 0,1-1-1,2 3 1,-4-4-18,1 0 0,-1 1 0,1-1 0,-1 0 0,1 0 0,-1 1 0,1-1 0,0 0 0,-1 0 0,1 0 0,-1 0 0,1 0 0,-1 0 0,1 0 0,0 0 0,-1 0 0,1 0 0,-1 0 0,1 0 0,0 0 0,-1 0 0,1-1 0,-1 1 0,1 0 0,-1 0 0,1-1 0,-1 1 0,1 0 0,-1-1 0,1 1 0,-1 0 0,1-1 0,-1 1 0,1-1 0,8-11 19,0 0 0,11-22-1,0 1-26,-15 25-13,1 1-1,-1 0 1,1 0-1,1 0 1,12-10-1,-17 15 19,0 1 1,-1-1-1,1 1 1,0 0-1,0 0 0,0 0 1,0 0-1,0 0 0,0 0 1,1 1-1,-1-1 1,0 1-1,0 0 0,0-1 1,1 1-1,-1 0 0,0 0 1,0 0-1,1 1 1,-1-1-1,0 0 0,0 1 1,0-1-1,0 1 0,1 0 1,-1 0-1,0 0 1,0 0-1,-1 0 0,4 3 1,1 1 1,-1 1-1,0-1 1,0 2 0,0-1 0,4 8 0,19 36-32,28 81-3199,-32-71-1387,-15-40 1177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18.9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77 156 7552,'0'5'775,"1"1"0,0 0 1,0 0-1,1-1 0,-1 1 1,1-1-1,5 10 0,-7-14-709,1-1-1,-1 1 0,1-1 1,-1 1-1,1-1 0,-1 1 1,1-1-1,-1 1 0,1-1 1,0 0-1,-1 0 0,1 1 1,0-1-1,-1 0 0,1 0 0,0 1 1,-1-1-1,1 0 0,0 0 1,-1 0-1,1 0 0,0 0 1,-1 0-1,1 0 0,0 0 1,-1-1-1,1 1 0,1 0 1,0-1 58,0 0 1,-1 0 0,1-1-1,0 1 1,0 0 0,0-1-1,-1 1 1,1-1-1,1-2 1,2-2 158,0-1 0,-1 0-1,0 1 1,5-13 0,-7 13-181,0 0 1,0-1-1,-1 1 1,0 0-1,0-1 1,-1 1-1,0 0 1,0-1-1,0 1 0,-1-1 1,0 1-1,-2-8 1,2 10-99,0 1 0,0-1-1,0 1 1,-1 0 0,1-1 0,-1 1 0,0 0-1,0 0 1,0 0 0,0 0 0,-1 1 0,1-1 0,-1 1-1,0-1 1,0 1 0,1 0 0,-2 0 0,1 0 0,0 0-1,0 1 1,0-1 0,-1 1 0,-6-2 0,7 3-17,1-1 1,0 1 0,-1 0-1,1 0 1,-1 0 0,1 0-1,-1 0 1,1 0 0,-1 1-1,1-1 1,-1 1-1,1 0 1,0 0 0,-1 0-1,-2 1 1,2 0 5,0 0 1,0 1-1,1-1 0,-1 1 0,0-1 1,1 1-1,0 0 0,-1 0 0,1 0 1,-3 7-1,1-2-3,0 1 0,1 0 0,0 1 0,0-1 0,1 0 1,0 1-1,0 0 0,1-1 0,1 1 0,0 0 0,0-1 0,1 1 1,0 0-1,0-1 0,1 1 0,4 11 0,-2-11 0,0 0 0,0 0 1,1 0-1,0-1 0,1 1 0,0-1 0,0-1 1,1 1-1,0-1 0,1 0 0,0-1 0,0 0 1,0 0-1,15 9 0,-16-12-629,-1-1 0,1 1 0,0-1 0,0 0-1,0-1 1,14 4 0,-15-6-769,-1 1 0,1-1 0,0 0 0,0 0 0,10-3 0,2-1-2288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19.3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64 424 10112,'-1'1'672,"0"0"-336,0-1 1,0 1-1,0-1 0,0 1 1,1-1-1,-1 0 0,0 1 0,0-1 1,0 0-1,0 1 0,0-1 0,0 0 1,0 0-1,0 0 0,0 0 0,0 0 1,0 0-1,0 0 0,0 0 0,0 0 1,0-1-1,0 1 0,-1-1 0,0 0-193,0 0 0,1 1-1,-1-1 1,0 0-1,1 0 1,-1-1-1,1 1 1,0 0-1,-1 0 1,1-1-1,-2-2 1,0-1-43,1 0 1,0 0 0,0 0 0,0-1 0,0 1-1,1-1 1,0 0 0,0-6 0,-1-48 144,2 45-144,0 1-53,1-1-1,1 1 1,0-1 0,1 1-1,0 0 1,1 0 0,1 0-1,0 0 1,1 1 0,0 0 0,16-24-1,-17 30-42,0 0-1,1 0 1,0 0-1,0 1 1,1 0-1,0 0 1,0 1-1,0 0 1,1 0-1,-1 1 1,1 0-1,0 0 1,0 0-1,1 1 1,-1 1-1,1-1 1,-1 1-1,1 1 1,0 0-1,12 0 1,-13 1-56,-1 0 0,0 1 0,1 1 1,-1-1-1,0 1 0,0 0 0,0 1 1,0-1-1,0 1 0,-1 1 0,1-1 1,-1 1-1,0 1 0,0-1 1,0 1-1,-1 0 0,6 6 0,6 9-629,0 1 0,-2 1-1,18 33 1,-13-22-437,0 0-204,-5-7-1989,36 46 0,-28-47 78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21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7424,'2'2'370,"0"0"0,0 1 1,0-1-1,-1 1 0,1 0 1,-1-1-1,0 1 0,0 0 1,0 0-1,0-1 0,0 1 1,0 0-1,0 6 0,2 48 984,-2-27-890,18 135 640,-3 24 222,16 114 1375,-28-281-1579,1 42 1,-5-93-1100,5-35 0,-4 56-57,0-1-1,1 1 0,0 0 0,1 0 0,0 0 1,0 0-1,0 1 0,10-15 0,-12 20 48,1 0 0,0-1 0,0 1 0,0 0-1,0 0 1,0 0 0,0 1 0,1-1 0,-1 0-1,1 1 1,-1 0 0,1-1 0,0 1 0,-1 0-1,1 0 1,5-1 0,-4 2 32,1 0 1,-1 0-1,1 0 1,-1 0-1,0 1 1,1-1-1,-1 1 0,0 0 1,1 1-1,3 1 1,3 2 45,-1 0 1,1 1 0,-1 0-1,-1 1 1,1 0 0,-1 1-1,11 11 1,3 8-1194,-1 2 0,24 38 0,-12-15-333,-3 3-4245,-22-38 2043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21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10112,'-3'2'8166,"21"-1"-7517,-14-1-816,0 1-1,0-1 0,0 0 0,0 1 1,0 0-1,-1 0 0,1 0 1,0 0-1,-1 0 0,1 1 0,6 4 1,-5-3-959,-1 1 0,1-1 0,-1 1 0,6 7 0,-3-3-2383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59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9600,'-1'-1'134,"1"1"0,0 0 0,-1-1 939,1 1-938,0-1-1,0 1 0,0 0 0,-1 0 0,1 0 0,0 0 0,0 0 1,0 0-1,0 0 0,-1 0 0,1 0 0,0 0 0,0 0 0,0 0 1,-1 0-1,1 0 0,0 0 0,0 0 0,0 0 0,-1 0 1,1 0-1,0 0 0,0 0 0,0 0 0,-1 0 0,1 0 0,-2 9 4876,4 3-1933,0-2-3776,4 12 1045,-1 0 0,4 41 1,3 16-277,16 32 74,-21-89-96,0-1 0,2 0 0,12 20 0,-20-38-18,1 0 0,0 0 0,0-1 0,0 1 0,0-1 1,1 1-1,-1-1 0,1 0 0,-1 0 0,1 0 0,0 0 0,0-1 0,0 1 0,0-1 1,0 0-1,0 0 0,0 0 0,0 0 0,0 0 0,1-1 0,-1 1 0,6-1 0,4 0 54,-1-1 0,1-1 0,0 0 0,17-5 0,-22 5-65,127-38-2134,-84 24-2816,-33 9 2068,0-1-1585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21.9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63 9088,'0'0'4192,"9"-3"-2016,-4-1-1344,-1 1-33,10-9-415,-5 3-160,13 1-160,-4 1-320,9-2-96,-6 1-447,7 8-129,-6 0-512,5 0-192,-4 0-2176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22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323 44 9728,'-2'-2'423,"1"0"0,-1 1 1,0-1-1,1 0 0,-1 1 1,0-1-1,0 1 0,0 0 1,0 0-1,0 0 1,0 0-1,-1 0 0,1 0 1,0 0-1,0 1 0,-4-1 1,-1 0-173,0 1 0,0 0 0,0 0 1,-7 2-1,1-1-172,0 1 0,0 0 0,0 1 1,0 0-1,0 1 0,1 1 0,0 0 1,0 1-1,0 0 0,0 0 0,1 1 1,0 1-1,-16 15 0,20-16-91,-1 0 0,2 1 0,-1 0 1,1 1-1,-8 13 0,13-19 4,-1 0 1,1 0-1,0 0 1,0 0 0,0 0-1,1 0 1,-1 0-1,1 1 1,0-1 0,0 0-1,0 0 1,0 1-1,0-1 1,1 0-1,-1 0 1,1 0 0,0 0-1,0 1 1,0-1-1,0 0 1,3 2-1,-1 1-4,2 0-1,-1 0 1,1-1-1,-1 1 1,1-1-1,1-1 1,10 9-1,46 25 44,-45-28-58,102 52 291,-68-38 354,48 33-1,-92-52-375,1 0 0,-1 1-1,0 0 1,12 14 0,-17-18-144,0 1 1,0-1-1,0 1 1,-1 0-1,1 0 1,-1-1-1,0 1 1,0 0-1,0 0 0,0 1 1,0-1-1,-1 0 1,1 0-1,-1 0 1,0 0-1,0 1 1,0 4-1,-4 9 163,0 0 0,-1 0 0,-1 0 0,0 0 0,-14 23 0,3-9 36,-39 50 0,48-71-332,0 0 0,-1-1 0,0 0-1,-1 0 1,0-1 0,0-1 0,-1 1 0,0-2-1,-15 8 1,26-13 17,-1-1-1,1 0 0,-1 1 0,0-1 1,1 0-1,-1 0 0,1 1 1,-1-1-1,1 0 0,-1 0 0,0 0 1,1 0-1,-1 1 0,0-1 1,1 0-1,-1 0 0,1 0 1,-1 0-1,0-1 0,1 1 0,-1 0 1,0 0-1,1 0 0,-1 0 1,1-1-1,-1 1 0,0 0 0,1-1 1,-1 1-1,1 0 0,-1-1 1,1 1-1,-1-1 0,1 1 1,0 0-1,-1-1 0,1 1 0,-1-1 1,1 1-1,0-1 0,0 0 1,-1 1-1,1-1 0,0 1 0,0-1 1,-1 0-1,1 1 0,0-1 1,0 1-1,0-1 0,0-1 1,0-4-43,0-1-1,0 1 1,1-1 0,1-8 0,-2 15 65,7-30-22,2 0-1,20-47 1,-5 16-119,66-215 199,-82 252-44,-8 21-16,14-41 58,11-57 0,-23 88-36,0 1 1,-1-1 0,0 0-1,-1 0 1,0 1-1,-1-1 1,-1 0-1,0 0 1,-6-19 0,7 29-167,-1-1 0,1 1 0,-1 0-1,0-1 1,1 1 0,-2 0 0,1 0 0,0 0 0,-1 0 0,1 1 0,-1-1 0,0 1 0,1-1 0,-1 1 0,-1 0 0,1 0 0,0 0 0,0 1 0,-1-1 0,1 1 0,-1 0 0,1 0 0,-1 0 0,1 0 0,-1 1 0,-7-1 0,-3 0-1842,0 1 0,-27 4 0,18 0-2186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24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74 6784,'-2'-35'5354,"0"-1"-3375,2 36-1970,0 0 0,0 0 0,0-1 0,0 1 1,0 0-1,0 0 0,0 0 0,0 0 0,0 0 0,0 0 0,0 0 0,0 0 1,0 0-1,0 0 0,0-1 0,0 1 0,0 0 0,0 0 0,0 0 0,0 0 1,0 0-1,0 0 0,0 0 0,0 0 0,0 0 0,0 0 0,0 0 0,0 0 1,0 0-1,0-1 0,1 1 0,-1 0 0,0 0 0,0 0 0,0 0 0,0 0 1,0 0-1,0 0 0,0 0 0,0 0 0,0 0 0,0 0 0,1 0 1,-1 0-1,0 0 0,0 0 0,0 0 0,0 0 0,0 0 0,0 0 0,0 0 1,0 0-1,0 0 0,0 0 0,0 1 0,1-1 0,-1 0 0,0 0 0,6 7 546,-3 1-392,0 0 1,-1 1-1,0-1 0,0 1 0,-1-1 1,1 11-1,1 15 129,19 161 550,9 95-436,3 113-353,-12-50 288,-16-235-191,17 408 511,-10-4-549,1 54 59,-9-382-134,2 173 64,-6 209 241,0-402-278,-3 187-16,-1-161 7,-2 144-14,5 138 92,0-396-80,14 599 70,-10-611-25,5 72 13,-5-118-71,1 1 1,16 53 0,-18-74-26,0 0 1,0 0 0,1 0-1,0-1 1,0 1-1,1-1 1,0 0 0,0 0-1,0-1 1,1 0 0,0 0-1,1 0 1,13 9-1,-5-6 39,1-1-1,1 0 0,-1-2 1,22 6-1,10-1 342,95 7-1,-103-16-162,52-6 1,-69 2-159,277-32 774,154-49 11,-103 18-603,50 14 64,293 3 277,141 39-192,-557 9-293,701-11 38,-647 5-198,71-7 16,-45-3 37,409-27 75,-325 18-69,-49 2 21,56-4-27,-47 6-218,56 5-177,-436 15 361,360-9-694,84 8-317,-466 2 1040,403 3-1413,30 9-352,-58-1-849,59 6-505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43.401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144 0 4992,'-3'22'2585,"0"-10"-1939,1-7-569,1 1 0,-1 0 0,1 0 0,0 8 0,-4 181 909,5 189-538,-9-265 0,9 186-480,-1-281 7,-7 37 0,0 1 70,-1 156 99,6-158-181,-4 35 58,-12 114-174,17-177 130,-3 60-21,-8 89-24,7-74 88,-1-3 8,-7 274-3,14-300-23,-4 151-2,4 449-38,-5-421-47,6-188 20,-5 190-387,2 20 359,3-148 20,-1 559-161,4-552-118,-4 155 1728,5-253-1328,-4-39-75,-1-1 27,0 0 0,0 0 0,0 0 0,1 0 0,-1 0 0,0 0 1,0 0-1,0 0 0,0 0 0,1 0 0,-1 1 0,0-1 0,0 0 0,0 0 0,0 0 0,1 0 0,-1 0 0,0 0 1,0 1-1,0-1 0,0 0 0,0 0 0,0 0 0,0 0 0,1 0 0,-1 1 0,0-1 0,0 0 0,0 0 0,0 0 1,0 1-1,0-1 0,0 0 0,0 0 0,0 0 0,0 0 0,0 1 0,0-1 0,0 0 0,0 0 0,0 0 0,-1 2 130,1 0-188,0-1 15,1-1 56,-1 0 0,0 0 0,0 0-7,0 1 1,0-1-1,0 0 1,0 0-1,0 0 1,0 0-1,1 0 0,-1 0 1,0 0-1,0 0 1,0 0-1,0 0 1,0 0-1,0 0 1,0 0-1,0 0 1,1 0-1,-1 0 1,0 0-1,0 0 1,0 0-1,0 0 0,0 0 1,0 0-1,0 0 1,0 0-1,1 0 1,-1 0-1,0 0 1,0-1 6,0 1 0,0 0-7,0 0 7,0 0-7,0 0 1,0 0-1,0 0 1,0 0-1,0 0 1,1-1-1,-1 1 1,0 0-1,0 0 1,0 0-1,0 0 0,0 0 1,5-6 411,3-7-322,-1 1 75,0-1 1,-1 0-1,-1-1 1,5-16-1,-3 6 5,10-23-1,-1 3 40,0 4 42,1 2 0,1 0 1,47-69-1,-3 28 67,-4 6-280,-51 62 10,0 0-1,-1 0 0,-1 0 0,1-1 1,4-17-1,40-133 128,20-5-63,-53 127-22,-3-1 0,16-70 0,-28 101-96,79-299-22,-69 273 97,1 0 0,3 2-1,31-55 1,-37 74-66,15-19 0,4-4-75,-13 14 72,-6 10 33,13-24 1,46-113 79,4-10 146,-17 61-223,5-10-102,-50 89 72,-2-1 1,-1 0 0,8-32-1,-9 18-8,-1 9 26,11-36 0,7-3-4,0-3 57,58-119 0,-53 130-40,20-63 0,16-31 74,68-70 203,-106 179-314,-2-1 0,-1 0 0,-3-2 1,-1-1-1,19-75 0,-28 83-21,35-125 63,-34 128 15,2 2 1,28-53 0,-15 33-66,33-88 1,-7 10-5,-40 104 21,2 0 1,28-40-1,-10 21 58,-1-2 0,49-104 0,-13-16-11,-26 60-129,-1-9 208,-19 50-112,-11 26-63,-10 33 34,1 0-1,0 1 1,0-1-1,1 1 1,7-14-1,-8 17 20,0 0-1,-1-1 1,0 1 0,0 0-1,0-1 1,0 1 0,-1-6-1,0 11-16,0-17 23,0 0-1,5-28 0,-3 39 87,-1-1 1,0 1-1,-1-1 0,0-10 1,3 10 310,-3 7-373,0-1 0,0 1 1,1-1-1,-1 0 0,0 1 1,0-1-1,0 1 0,1-4 228,-1 4-261,0-1-1,0 1 1,0 0 0,0-1 0,0 1 0,0-1 0,0 1-1,0-1 1,0 1 0,0 0 0,0-1 0,0 1 0,0-1-1,0 1 1,0 0 0,-1-1 0,1 1 0,0-1 0,0 1-1,0 0 1,-1-1 0,1 1 0,0 0 0,0-1 0,-1 1-1,1 0 1,0 0 0,-1-1 0,1 1 0,-1 0 0,1 0-1,0-1 1,-1 1 0,1 0 0,0 0 0,-1 0 0,1 0 0,-1 0-1,1 0 1,-1-1 0,1 1 0,-1 0 0,-12-4 109,9 3-83,0 0 0,1 0 0,-1 0-1,0 1 1,0-1 0,0 1 0,0 0-1,-4 0 1,-9 1-14,0 0 1,-27 7-1,28-4 49,-1-1-1,-28 1 1,-69 2 104,0 0-32,12-11-213,48 1 75,-12-4 0,-3 1 42,4 7-118,-140 2-51,-46 3 228,176 3-150,3-4 108,55-3-62,-25 4 1,24-2-4,-25 0-1,-86-3 28,113 1-85,-25 4-1,21-2 100,-36 0-1,-19-3 51,73 0-165,1 0 32,-2 0 42,1 0 0,-1 0 0,1 0 0,0 0 0,-1 1 0,1-1 0,-1 1 0,1-1 0,0 1 1,0 0-1,-4 1 0,5-1 30,-1 0 18,-16 6-192,10-5 197,-26 3 650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53.0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126 24 3968,'0'-1'244,"0"0"0,-1 0 0,1-1-1,-1 1 1,1 0 0,0 0 0,-1 0 0,0 0 0,1 0 0,-1 0 0,1 0 0,-1 1-1,0-1 1,0 0 0,0 0 0,0 0 0,1 1 0,-1-1 0,0 0 0,0 1 0,0-1-1,0 1 1,0-1 0,-1 1 0,-1-1 0,2 1-209,0 0 0,1-1 0,-1 1 0,0 0 0,0 0 1,0 0-1,0 0 0,0 0 0,0 0 0,0 0 0,0 0 0,1 0 0,-1 1 0,0-1 0,0 0 0,0 1 0,0-1 1,1 0-1,-1 1 0,0-1 0,0 1 0,0-1 0,1 1 0,-1 0 0,0-1 0,1 1 0,-1 0 0,1-1 1,-1 1-1,1 0 0,-1 0 0,1-1 0,-1 1 0,1 0 0,0 0 0,-1 0 0,1 1 0,-4 16-23,1 1 0,1 0-1,0 0 1,3 38 0,0-17-55,-1-7 43,-3 227-12,-21-2 104,22-244-33,0 1 0,1 14-1,1-47-54,-13-405 110,8 278 707,10 351-810,6 35-180,0 2 146,-11-237 23,0 1 0,0 1 0,1-1 0,0 1 0,1 7 0,-3-25-37,1 0 1,1-19-1,0-6 77,0-53-5,-7-161-80,2 111 161,4 128-67,-2-10 10,0 13 94,1 12 206,-6 148-545,1-65 142,4-59 36,-19 600 566,21-626-559,0 22-40,1-1 0,0 0 0,6 28-1,-3-42 61,-3-10-19,-1 0 1,0 0-1,0 0 1,0 0-1,0 0 1,0 0 0,0 0-1,0 0 1,1 0-1,-1 0 1,0 0-1,0 0 1,0 0-1,0 0 1,0 0-1,0 0 1,1 0-1,-1 0 1,0 0-1,0 0 1,0 0-1,0 0 1,0 0 0,0 0-1,0 0 1,0 0-1,1-1 1,-1 1-1,0 0 1,0 0-1,0 0 1,0 0-1,0 0 1,0 0-1,0 0 1,0 0-1,0-1 1,0 1-1,0 0 1,0 0 0,0 0-1,0 0 1,6-21 16,4-44 4,16-136 379,-21 108-203,26-356 673,-18 338-139,-25 266-751,6-109 8,-48 733-116,54-762 92,-1-11 4,1-1 1,0 1-1,0 0 1,1 0-1,-1-1 1,1 1-1,3 8 1,-4-14 30,0 0 0,0 0 0,0 0 1,0 1-1,0-1 0,0 0 0,0 0 1,0 0-1,0 0 0,0 0 0,0 1 1,0-1-1,0 0 0,0 0 0,0 0 1,0 0-1,0 0 0,1 1 0,-1-1 1,0 0-1,0 0 0,0 0 0,0 0 1,0 0-1,0 0 0,0 0 0,1 1 1,-1-1-1,0 0 0,0 0 0,0 0 1,0 0-1,0 0 0,1 0 0,-1 0 1,0 0-1,0 0 0,0 0 0,0 0 1,0 0-1,1 0 0,-1 0 0,0 0 1,0 0-1,0 0 0,0 0 0,1 0 1,-1 0-1,0 0 0,4-10 33,8-74 190,-6 28-113,11-64-123,20-126 460,15 4-1934,-42 209-64,3 13-1941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7:58.52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73 31 5760,'0'4'3882,"-4"48"-2852,4 36-521,-4 235-37,3-83-420,1-149 248,2-258 635,-4-191-398,-12 141-430,13 205-36,0 0 0,-6-19 0,7 31-71,0 0 1,0 0-1,0 0 0,0 0 1,0 0-1,0 0 1,0 0-1,0 0 0,0 0 1,0 0-1,0 0 0,0 0 1,-1 0-1,1 0 1,0 0-1,0 0 0,0 0 1,0 0-1,0 0 1,0 0-1,0 0 0,0 0 1,0 0-1,0 0 0,0 0 1,0 0-1,0 0 1,0 0-1,0 0 0,0 0 1,0 0-1,0 0 0,-1 0 1,1 0-1,0 0 1,0 0-1,0 0 0,0 0 1,0-1-1,0 1 0,0 0 1,0 0-1,0 0 1,0 0-1,0 0 0,0 0 1,0 0-1,0 0 1,0 0-1,0 0 0,0 0 1,0 0-1,0 0 0,0 0 1,-1 8-37,0 12-18,1 485-261,4-387 45,-2-92 170,2 0 0,9 38-1,-13-63 91,1 0 0,-1 0 0,0 0 0,1 0 0,-1 0 0,1 0 0,-1 0-1,1 0 1,0 0 0,-1 0 0,1 0 0,0 0 0,0 0 0,0 0 0,-1-1 0,1 1 0,0 0-1,2 0 1,-3-1 7,0 0-1,1 0 1,-1 0-1,0 0 1,0 0-1,1 1 1,-1-1-1,0 0 1,1 0-1,-1-1 1,0 1-1,1 0 1,-1 0-1,0 0 1,1 0-1,-1 0 1,0 0-1,0 0 1,1 0-1,-1-1 1,0 1-1,1 0 1,-1 0-1,0 0 1,5-12-6,-3-11 85,-1 0 0,-2-37 1,-1 33-23,-47-466 581,23 317-454,27 206-330,-3 49-1,-7 194-292,9-268 292,0-3 4,0 1-1,0-1 1,0 1 0,0-1-1,0 1 1,0-1 0,1 0-1,-1 1 1,1-1 0,-1 0 0,1 1-1,0-1 1,0 0 0,0 0-1,2 4 1,1-5-1305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05.02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88 260 5632,'-2'-2'5039,"0"17"-3918,9 90-922,-1 5-52,-6 648 520,0-717-664,2-1-1,1 1 1,10 44 0,-13-84 2,1-1 0,-1 1 0,0 0 1,0 0-1,0-1 0,0 1 0,1 0 1,-1 0-1,0-1 0,0 1 0,1 0 1,-1 0-1,1-1 0,-1 1 0,1-1 1,-1 1-1,1 0 0,0 0 0,0-2 4,-1 1 0,1-1 0,0 1-1,-1-1 1,1 0 0,-1 1-1,0-1 1,1 0 0,-1 1-1,1-1 1,-1 0 0,0 0 0,0 1-1,1-1 1,-1 0 0,0 0-1,0 1 1,0-1 0,0 0 0,0-1-1,3-13 80,21-147 683,-24 161-768,21-338 437,-20 321-424,2-293 373,-6 163-346,1 32 122,2 108-86,0-1 0,-1 0 0,0 1 0,-4-14 0,5 22-74,0 0 1,0 0-1,0 0 1,0 0-1,0 0 1,0 0-1,0 0 1,0 0-1,0 0 1,0 0-1,0 1 1,0-1 0,0 0-1,0 0 1,0 0-1,-1 0 1,1 0-1,0 0 1,0 0-1,0 0 1,0 0-1,0 0 1,0 0-1,0 0 1,0 0 0,0 0-1,-1 0 1,1 0-1,0 0 1,0 0-1,0 0 1,0 0-1,0 0 1,0 0-1,0 0 1,0 0-1,0 0 1,0 0 0,-1 0-1,1 0 1,0-1-1,0 1 1,0 0-1,0 0 1,0 0-1,0 0 1,0 0-1,0 0 1,0 0-1,0 0 1,0 0 0,-2 12 14,1 0 1,1 1 0,1 16-1,-1 18-118,-38 466-422,9-176 528,16 2-30,12-318-2,1-13 29,0 1 0,0 0 0,0-1 0,1 1 0,3 13 0,-4-22-6,1 1 1,-1-1 0,0 1 0,0-1 0,0 0 0,0 1 0,0-1-1,0 1 1,0-1 0,1 0 0,-1 1 0,0-1 0,0 0 0,1 1-1,-1-1 1,0 0 0,0 0 0,1 1 0,-1-1 0,0 0 0,1 1 0,3-7-17,1-19-11,22-184 398,102-387 1,-86 470-319,-7 19 339,-32 97-56,-3 12-85,-2 21-148,-12 64-230,-40 147 0,5-52 64,-49 155 358,48-190-172,45-123-146,4-15-23,0-9 46,0 0 0,0 0-1,0 0 1,1 0 0,-1 0 0,0 0 0,0 0 0,0 0-1,0 0 1,0 0 0,0 0 0,0 0 0,1 0 0,-1 0-1,0 0 1,0 0 0,0 0 0,0 0 0,0 0 0,0 0-1,1 0 1,-1 0 0,0 0 0,0 0 0,0 0 0,0 0-1,0 0 1,0 0 0,0 0 0,0-1 0,0 1 0,1 0-1,-1 0 1,0 0 0,0 0 0,0 0 0,0 0 0,0 0-1,0 0 1,0-1 0,0 1 0,0 0 0,0 0 0,0 0-1,0 0 1,0 0 0,0 0 0,0-1 0,0 1 0,0 0-1,0 0 1,0 0 0,12-25 25,10-31 0,2-2-13,64-114 98,14-32 43,16-118 207,-116 317-355,56-190 689,-54 179-400,-4 16-288,0 0 0,0 0 0,-1 0 0,1 0 0,0 0 0,0 0 0,0 0 0,0 0 0,0 0 0,0 0 0,0 0 0,0 0 0,0 0 0,0 0 0,-1 0 0,1 0 0,0 0 0,0 0 0,0 0 0,0 0 0,0 0 0,0 0 0,0 0 0,0 0 0,0 0 0,0 0 0,0 0 0,0 0 0,-1 0-1,1 0 1,0 0 0,0-1 0,0 1 0,0 0 0,0 0 0,0 0 0,-5 11-55,-6 24-41,-7 48 0,8-30 33,-55 177-112,22-83 153,-60 190-75,77-257 35,23-69 32,-4 8-61,2 1 0,-7 37 0,14-37-118,-2-20 202,0 0 0,0 0-1,0 0 1,0 1-1,0-1 1,0 0-1,0 0 1,0 0-1,0 0 1,0 0 0,0 1-1,1-1 1,-1 0-1,0 0 1,0 0-1,0 0 1,0 0-1,0 0 1,0 0 0,1 1-1,-1-1 1,0 0-1,0 0 1,0 0-1,0 0 1,0 0 0,1 0-1,-1 0 1,0 0-1,0 0 1,0 0-1,0 0 1,1 0-1,-1 0 1,0 0 0,8-9-43,-3-1 52,0-2 0,-1 1 0,0 0 0,3-19 0,-1 7 17,32-116 183,35-134 220,-37 121-368,92-441 37,-120 547-74,-2 21 250,-2 0-1,1-32 1,-10 100 38,0-15-348,-12 81-138,-6-1 0,-70 205 0,18-91 94,-23 66-60,14-53-220,81-228 272,2-4 57,0-1-1,0 0 1,1 1-1,-1-1 1,0 0 0,1 1-1,-1-1 1,1 1-1,0-1 1,0 1 0,0 2-1,0-5 32,0 0 0,1 0 0,-1 0 0,0 0 0,0 0 0,0 1 0,0-1 0,0 0 0,0 0 0,1 0 0,-1 0 0,0 0 0,0 0 0,0 0 0,0 0-1,1 0 1,-1 0 0,0 0 0,0 0 0,0 0 0,0 0 0,1 0 0,-1 0 0,0 0 0,0 0 0,0 0 0,0 0 0,0 0 0,1 0 0,-1 0 0,0 0 0,0-1 0,0 1 0,0 0 0,0 0 0,1 0 0,-1 0 0,0 0 0,0 0 0,0 0 0,0-1-1,0 1 1,0 0 0,0 0 0,0 0 0,0 0 0,0 0 0,1-1 0,-1 1 0,0 0 0,0 0 0,0 0 0,7-12 14,9-19 29,13-37-1,-5 8-20,-21 54-14,98-248 324,-28-7-147,-49 174-120,86-404 90,-100 440-162,-5 24 94,-2 20-29,-2 9-16,0 14 7,-1-15-46,-16 171-127,8-107 81,-10 74-59,-65 244 0,72-345 78,9-24-33,2-14 58,0 0 0,0 0 0,0 0 1,0 0-1,0 0 0,0 0 0,0 0 1,0 0-1,0 0 0,0 0 1,0 0-1,0 1 0,0-1 0,0 0 1,0 0-1,0 0 0,0 0 0,1 0 1,-1 0-1,0 0 0,0 0 0,0 0 1,0 0-1,0 0 0,0 0 0,0 0 1,0 0-1,0 0 0,0 0 0,0 0 1,0 0-1,0 0 0,0 0 0,1 0 1,-1 0-1,0 0 0,0 0 0,0 0 1,0 0-1,0 0 0,0 0 0,0 0 1,0 0-1,0 0 0,0 0 0,0 0 1,0 0-1,0 0 0,0 0 0,1 0 1,-1 0-1,0 0 0,0 0 1,0-1-1,0 1 0,0 0 0,0 0 1,0 0-1,0 0 0,0 0 0,0 0 1,0 0-1,0 0 0,0 0 0,0 0 1,0 0-1,11-21-24,3-25 67,11-73 0,-7 30-8,70-303 232,-76 342 97,-9 41 30,-8 33-365,0 1-44,1-1 0,0 40 0,-2-29-549,5-29-206,8-22 678,0-8 133,8-40 0,-10 40-83,13-39 1,-15 36 495,-2 23-9,-1 16-403,0 38-57,0-49-64,1-9-48,17-65 184,28-72 0,-35 116-44,-6 15 13,0-1-1,15-26 1,-20 41-15,0-1 1,0 1-1,0 0 0,1 0 1,-1 0-1,0 0 1,0-1-1,0 1 0,0 0 1,0 0-1,0 0 1,0-1-1,1 1 0,-1 0 1,0 0-1,0 0 1,0-1-1,0 1 0,0 0 1,0 0-1,0 0 1,0-1-1,0 1 0,0 0 1,0 0-1,0 0 1,0-1-1,0 1 0,-1 0 1,1 0-1,0 0 1,0-1-1,0 1 0,0 0 1,0 0-1,0 0 1,0 0-1,-1-1 0,1 1 1,0 0-1,0 0 1,0 0-1,0 0 0,0 0 1,-1 0-1,1-1 1,0 1-1,0 0 0,0 0 1,-1 0-1,1 0 1,0 0-1,0 0 0,0 0 1,-1 0-1,1 0 1,0 0-1,0 0 0,0 0 1,-1 0-1,1 0 1,0 0-1,0 0 0,-1 0 1,1 0-1,0 0 1,0 0-1,-1 1 0,-15 3 116,15-4-100,-12 4 53,0 1 0,0 0 0,0 1 0,-22 15 0,-39 33-166,32-22 32,-52 31-1,-66 24 227,153-85-260,6-3 18,9-9 28,59-33-22,-45 30 186,35-27-1,22-32 60,24-19-269,-62 60 46,74-42 1,-106 67 245,-16 5-54,-16 8-48,-6 5-35,-35 19-100,18-8-8,0-2 1,-81 26-1,4-3-89,20 4-104,83-33-43,19-14 251,0 0 0,0-1 0,0 1 0,0 1 0,0-1 0,1 0 1,-1 0-1,0 0 0,1 0 0,-1 0 0,1 1 0,-1-1 0,1 0 0,0 0 0,-1 3 0,1-4 20,0 0 0,0 0-1,0 1 1,0-1 0,0 0 0,0 0 0,0 0-1,0 0 1,0 1 0,0-1 0,0 0 0,1 0-1,-1 0 1,0 0 0,0 0 0,0 1 0,0-1-1,0 0 1,0 0 0,0 0 0,1 0 0,-1 0-1,0 0 1,0 0 0,0 0 0,0 1 0,0-1-1,1 0 1,-1 0 0,0 0 0,0 0 0,0 0-1,0 0 1,1 0 0,-1 0 0,0 0 0,10-2-91,6-4 94,116-68 177,-34 18-95,-72 42-54,-6 4 17,32-22 0,-52 32-33,1 0-1,-1 0 1,0 0-1,0 0 1,0 0-1,1 0 1,-1-1-1,0 1 1,0 0-1,0 0 0,1 0 1,-1 0-1,0-1 1,0 1-1,0 0 1,0 0-1,1 0 1,-1-1-1,0 1 1,0 0-1,0 0 0,0-1 1,0 1-1,0 0 1,0 0-1,0-1 1,0 1-1,0 0 1,0 0-1,0-1 1,0 1-1,0 0 0,0 0 1,0-1-1,0 1 1,0 0-1,0 0 1,0-1-1,0 1 1,0 0-1,-1 0 1,1-1-1,0 1 1,0 0-1,0 0 0,0 0 1,0-1-1,-1 1 1,1 0-1,0 0 1,0 0-1,0 0 1,-1 0-1,1-1 1,0 1-1,0 0 0,-1 0 1,1 0-1,-1 0 1,-16-5-2,-18 2-74,-1 1 0,1 2 0,-49 5 0,53-3 68,4 0-72,0 0 0,1 2 0,-41 10 0,66-14 52,1 0 1,-1 1-1,0-1 1,1 0-1,-1 1 1,0-1-1,1 0 1,-1 1-1,0-1 1,1 1-1,-1-1 1,1 1-1,-1-1 1,1 1-1,-1-1 1,1 1-1,-1 0 1,1 0 4,0-1-1,0 1 1,-1-1 0,1 0 0,0 1 0,0-1 0,0 1 0,0-1 0,0 1 0,0-1 0,0 1 0,1-1 0,-1 0 0,0 1 0,0-1 0,0 1 0,0-1 0,0 0 0,1 1-1,-1-1 1,1 1 0,0 0-1,0 0 0,0 0-1,0 1 1,0-2 0,0 1-1,0 0 1,1 0 0,-1 0-1,0 0 1,1-1 0,-1 1-1,1-1 1,-1 1 0,1-1-1,-1 0 1,2 1 0,14-1-13,-1 0 0,0 0 0,0-2 1,0 0-1,0-1 0,19-6 0,92-38 196,-116 43-143,33-15 253,-44 19-268,1 0 0,-1-1 0,0 1 0,1 0-1,-1 0 1,0 0 0,0 0 0,1 0 0,-1 0-1,0-1 1,0 1 0,1 0 0,-1 0 0,0 0-1,0-1 1,1 1 0,-1 0 0,0 0-1,0 0 1,0-1 0,0 1 0,1 0 0,-1-1-1,0 1 1,0-1 0,-5-2 66,-14-1-48,-17 5-69,1 1 1,-1 1-1,1 2 0,0 2 0,-53 16 0,77-19 22,1 0 0,0 1-1,0 0 1,0 0 0,0 1-1,1 0 1,-16 15 0,22-18 10,0 0 0,1 0 1,-1 0-1,1 0 0,-1 1 1,1-1-1,0 1 0,0 0 1,1 0-1,-1 0 0,1 0 1,0 0-1,0 0 0,0 0 1,0 0-1,1 0 0,0 0 1,-1 1-1,2-1 0,-1 0 1,0 0-1,1 0 0,2 7 1,-2-7-8,-1-1-1,2 0 1,-1 1 0,0-1 0,1 0 0,0 0 0,-1 0 0,1 0-1,0 0 1,1-1 0,-1 1 0,0-1 0,1 1 0,5 3 0,-5-4 5,-1-1 1,1 0 0,0 1 0,0-1 0,0-1-1,0 1 1,0 0 0,0-1 0,0 1 0,1-1-1,-1 0 1,0 0 0,0 0 0,0-1 0,0 1-1,0-1 1,4-1 0,1 0 20,-1-1-1,1 0 1,-1-1-1,1 0 1,-1 0 0,0-1-1,-1 0 1,1 0-1,-1 0 1,9-10-1,0-3 93,0 1-1,19-33 0,-33 48-103,0 1 1,0-1-1,0 1 0,0-1 1,-1 1-1,1-1 1,0 0-1,-1 1 0,1-1 1,-1 0-1,0 0 1,1 1-1,-1-1 1,0 0-1,0 0 0,0 0 1,0 1-1,-1-1 1,1 0-1,0 0 0,-1 0 1,1 1-1,-1-1 1,0 0-1,1 1 0,-1-1 1,0 1-1,0-1 1,0 1-1,0-1 1,0 1-1,-1-1 0,1 1 1,0 0-1,-1 0 1,1 0-1,-1 0 0,1 0 1,-1 0-1,1 0 1,-1 0-1,-2 0 1,0-1 11,-1 0 0,0 0 0,0 1 0,1 0 0,-1 0 1,0 0-1,0 0 0,0 1 0,0 0 0,0 0 1,0 0-1,0 1 0,0-1 0,-9 4 0,9-2-30,1 0 0,-1 1 0,0 0 0,1 0 0,0 0 0,0 0-1,0 1 1,0 0 0,0 0 0,1 0 0,0 0 0,-1 0 0,2 1-1,-1-1 1,-4 10 0,-1 5-4,2 1-1,-9 34 0,15-52 31,-12 58-53,4 1 0,2-1 0,2 1 0,3 1 0,10 85 0,-5-112 24,2 0 1,1 0-1,2 0 1,14 34-1,-20-62 20,0 1-1,1-1 0,0-1 1,0 1-1,0 0 0,7 6 0,-9-11 5,0 0 1,0 0-1,0 0 0,0 0 0,1 0 0,-1-1 1,1 1-1,-1-1 0,4 2 0,-5-3 1,1 0-1,-1 1 1,1-1-1,-1 0 1,1 0 0,0 1-1,-1-1 1,1-1-1,-1 1 1,1 0-1,-1 0 1,1 0-1,-1-1 1,1 1 0,-1-1-1,1 1 1,2-2-1,1-2 14,0 0 0,-1 0 0,1 0 1,-1-1-1,0 1 0,0-1 0,0 0 0,-1 0 0,5-9 0,-5 9 0,27-46 105,-3-1 1,-2-1-1,-2-1 1,27-102-1,-49 153-118,12-55 10,-12 52 2,0 0-1,-1 0 1,0 0-1,0 0 1,0 0-1,0 0 1,-3-9-1,3 15-8,0-1 0,-1 0-1,1 0 1,0 1 0,0-1 0,-1 0 0,1 1-1,-1-1 1,1 1 0,0-1 0,-1 1-1,1-1 1,-1 1 0,0-1 0,1 1-1,-1-1 1,1 1 0,-1-1 0,0 1 0,1 0-1,-1-1 1,0 1 0,1 0 0,-2-1-1,0 1 0,0 0-1,0 0 0,0 0 0,0 0 0,0 0 0,0 1 1,1-1-1,-1 0 0,-3 2 0,-2 1-16,0 0-1,0 0 1,-12 8 0,7-2-22,1 1 0,0 0 1,0 1-1,1 0 0,0 0 0,1 1 1,0 0-1,1 0 0,0 1 0,1 1 1,1-1-1,-8 23 0,1 9-15,1 1 0,-9 76-1,12-58 1,3 1-1,3 100 0,3-160 49,1 1-1,0 0 0,0-1 0,0 1 0,0-1 0,1 0 0,3 7 0,-4-10 4,-1-1 0,1 1 0,0 0 0,0-1 0,1 0 0,-1 1 0,0-1 0,0 0 0,1 1 0,-1-1 0,1 0 0,-1 0 0,1 0 0,-1 0 0,1-1 0,-1 1 0,1 0 0,0-1 0,0 1 0,-1-1 0,1 1 0,0-1 0,0 0 0,0 0-1,-1 0 1,4 0 0,0-1 1,0 0-1,0 0 0,0 0 0,0-1 0,0 0 0,0 0 0,0 0 1,0-1-1,-1 1 0,1-1 0,-1 0 0,0-1 0,0 1 0,0-1 1,5-5-1,1-3 15,-1 0 1,0-1-1,-1 1 1,9-19-1,14-36 186,-2-2 0,22-85 0,-39 110-36,-2-1 1,-2 1-1,-2-2 0,0-60 1,-6 100-99,-1-1 1,1 1 0,-1 0-1,0 0 1,-3-10 0,4 15-61,0 0-1,0 0 1,-1 0 0,1 0 0,0 1 0,-1-1 0,1 0 0,-1 0 0,1 0 0,-1 1 0,0-1 0,1 0-1,-1 1 1,0-1 0,1 1 0,-1-1 0,0 0 0,0 1 0,1 0 0,-1-1 0,0 1 0,0-1 0,0 1-1,0 0 1,1 0 0,-1-1 0,0 1 0,0 0 0,0 0 0,0 0 0,0 0 0,0 0 0,0 0 0,0 0-1,0 1 1,1-1 0,-1 0 0,0 0 0,0 1 0,0-1 0,0 0 0,0 1 0,1-1 0,-1 1 0,0-1-1,-1 2 1,-4 2-46,0 0-1,0 1 1,1 0-1,-1 0 0,1 1 1,-8 10-1,1 1-128,-14 27 0,-79 195-699,81-178 726,-11 35 93,-32 138-1,1 107-89,63-325 124,-1 2-23,0 26 0,4-39 34,0-1-1,0 1 0,0-1 1,1 1-1,-1 0 1,1-1-1,0 1 0,1-1 1,-1 0-1,4 8 0,-4-11 5,0 0-1,0 0 0,-1 0 0,1 0 1,0 0-1,0 0 0,0 0 0,0 0 1,0 0-1,0 0 0,0 0 0,0 0 1,1-1-1,-1 1 0,0-1 0,0 1 1,1-1-1,-1 1 0,0-1 0,1 1 1,-1-1-1,0 0 0,1 0 1,-1 0-1,1 0 0,-1 0 0,0 0 1,1 0-1,1-1 0,1 0 4,0 0 0,-1-1 0,1 1 0,0-1 0,-1 0 0,1 0 0,-1-1 0,1 1 0,3-4 0,15-17-5,-1 0-1,-1-2 0,29-46 0,-34 50 31,6-12 70,-1-1 0,-1-1 0,-2-1 0,-2-1 0,-1 0 0,13-53 0,23-182 322,-42 203-197,-3-138 0,-5 196-208,-1 1-1,0 0 1,-1 0-1,-1 0 0,1 1 1,-6-14-1,7 20-15,0 1 0,-1-1-1,1 1 1,0-1 0,-1 1 0,1 0-1,-1-1 1,0 1 0,0 0 0,0 0 0,0 0-1,0 1 1,0-1 0,0 0 0,-1 1-1,1-1 1,-1 1 0,1 0 0,-1 0 0,1 0-1,-1 0 1,0 0 0,0 1 0,1-1-1,-1 1 1,0 0 0,-4 0 0,0 0-28,0 1-1,1 1 1,-1-1 0,1 1 0,-1 0 0,1 1-1,0-1 1,0 1 0,0 0 0,0 1 0,1 0-1,-1 0 1,1 0 0,0 0 0,0 1 0,1-1 0,-1 1-1,-3 6 1,-2 4-2,0 0 0,2 1 1,0 0-1,0 0 0,-7 28 0,-15 57-41,5 2 0,-15 125 0,-1 212 36,39-409 27,-3 32-165,5 68-1,0-128 144,1 1 0,-1 0 0,1 0 0,0 0 0,0-1 0,0 1 0,3 5 0,-4-9 24,0 1 1,1-1 0,-1 1-1,0 0 1,1-1 0,-1 1-1,1-1 1,-1 0 0,0 1-1,1-1 1,-1 1 0,1-1-1,0 0 1,-1 1 0,1-1-1,-1 0 1,1 0 0,-1 1-1,2-1 1,-1 0 2,0 0 0,0 0 0,0 0 0,0-1 0,0 1 0,0 0 0,0 0 0,-1-1 0,1 1 0,0-1 0,0 1-1,0-1 1,-1 1 0,1-1 0,0 1 0,-1-1 0,1 0 0,0 0 0,4-5 3,0-1 0,-1 1 0,0-1 0,0 0 0,-1 0 0,0 0 0,0 0 0,3-12-1,-1 2 13,41-119 270,49-247 1,-88 339-219,8-44 29,7-148 1,-22 226-77,-1 1 1,0-1 0,0 0 0,-1 0-1,0 1 1,-1-1 0,-8-18 0,10 25-16,-1 0 1,0 0-1,0 0 1,0 0 0,0 1-1,-1-1 1,1 0-1,-1 1 1,1-1-1,-1 1 1,-3-2-1,4 3-2,-1 0 0,1 0 0,0 0 0,-1 0 0,1 0 0,-1 1 0,1-1 0,-1 1-1,1 0 1,-1 0 0,1 0 0,-1 0 0,0 0 0,1 0 0,-1 1 0,1-1 0,-3 2-1,0-1-9,1 1 0,-1 0 0,1 0 0,0 1 0,0-1 0,0 1 0,0 0 0,1 0 0,-1 0 0,1 1 0,0-1 0,-1 1 0,2 0 0,-4 4 0,-4 9-47,1-1 0,-9 23 0,12-25 16,-14 37-35,1 1 0,3 1 0,-13 78 1,-6 164-86,30-142 33,6-120 108,2 0 1,11 51-1,-13-78 16,0 1 0,1-1-1,-1 0 1,2 0 0,-1-1 0,1 1-1,-1 0 1,1-1 0,1 0-1,-1 1 1,1-1 0,0-1 0,0 1-1,7 5 1,-10-9 6,-1-1-1,1 1 1,0 0-1,0-1 1,0 1-1,0-1 1,-1 0 0,1 1-1,0-1 1,0 0-1,0 1 1,0-1-1,0 0 1,0 0-1,0 0 1,0 0 0,0 0-1,0 0 1,0 0-1,0 0 1,0 0-1,0 0 1,1-1-1,-1 0 3,0 0 0,1 0 0,-1 0-1,0 1 1,0-2 0,0 1 0,0 0-1,0 0 1,0 0 0,-1 0 0,1 0-1,0-1 1,-1 1 0,2-2 0,0-5 24,1 0 0,-1 0 0,0 0 1,0-14-1,2-266 196,-26 31-368,18 232 157,2 22-16,1 4-7,-1 35-81,2-15 27,-2 21-7,-23 500-77,25-532 149,-3 203-279,3-210 266,0 1-1,1 0 1,-1 0-1,1-1 1,0 1-1,2 6 1,-3-10 11,0 0 1,1 1 0,-1-1-1,0 0 1,0 0-1,0 0 1,0 0 0,0 0-1,0 0 1,0 1-1,0-1 1,1 0 0,-1 0-1,0 0 1,0 0-1,0 0 1,0 0 0,0 0-1,1 0 1,-1 0-1,0 0 1,0 0 0,0 0-1,0 1 1,0-1-1,1 0 1,-1 0 0,0 0-1,0 0 1,0 0-1,0-1 1,1 1 0,-1 0-1,0 0 1,0 0-1,0 0 1,0 0 0,0 0-1,1 0 1,-1 0-1,0 0 1,0 0-1,0 0 1,0 0 0,0-1-1,0 1 1,1 0-1,-1 0 1,8-18 11,10-43 45,-4 0-1,14-121 1,-16-128 129,-11 297-174,-3-41 203,2 51-191,-1-1 0,1 1 0,-1 0 0,0-1 0,0 1 0,0-1 0,-1 1 0,1 0 0,-1 0 0,1 0 0,-5-5 0,6 8-22,0-1 0,0 1-1,0 0 1,0 0 0,0 0-1,-1-1 1,1 1 0,0 0-1,0 0 1,-1 0 0,1-1-1,0 1 1,0 0 0,-1 0-1,1 0 1,0 0 0,0 0-1,-1 0 1,1-1 0,0 1-1,0 0 1,-1 0 0,1 0-1,0 0 1,-1 0 0,1 0-1,0 0 1,0 0 0,-1 0-1,1 0 1,0 1 0,-1-1-1,1 0 1,0 0 0,0 0-1,-1 0 1,1 0 0,0 0-1,0 1 1,0-1 0,-1 0-1,1 0 1,0 0-1,-1 1 1,-5 13 1,2 10-31,0-1-1,1 1 0,1 30 0,2-27 16,4 406-210,-3-419 151,1 0 0,3 18 0,-5-32 68,0 1 0,1-1 0,-1 1 0,0-1 0,0 1 0,0-1 0,0 1 0,0-1 0,1 1 0,-1-1 0,0 1 0,0-1 0,1 1 0,-1-1 0,0 0 0,1 1 0,-1-1 0,0 0 0,1 1 0,-1-1 0,1 1 0,0-1 3,-1 0 0,0 0 1,1 0-1,-1-1 0,0 1 1,1 0-1,-1 0 1,0 0-1,1 0 0,-1-1 1,0 1-1,0 0 1,1 0-1,-1 0 0,0-1 1,0 1-1,1 0 0,-1-1 1,0 1-1,0 0 1,0 0-1,1-1 0,9-24 22,13-62 127,15-106 0,28-137 123,-19 103-188,-40 204 98,-7 24-178,0-1 0,0 0 0,0 0 0,0 0 1,0 0-1,0 0 0,0 0 0,0 0 0,0 0 1,0 0-1,0 0 0,0 0 0,0 0 0,0 0 1,0 0-1,0 0 0,0 0 0,0 0 0,0 0 1,0 0-1,0 0 0,0 0 0,0 0 0,0 0 1,1 0-1,-1 0 0,0 0 0,0 0 0,0 0 1,0 0-1,0 0 0,0 0 0,0 0 0,0 0 1,0 0-1,0 0 0,0 0 0,0 0 0,0 0 1,0 0-1,0 0 0,0 0 0,0 0 0,0 0 1,0 0-1,1 0 0,-1 0 0,0 0 0,0 0 1,0 0-1,0 0 0,0 0 0,0 0 0,0 0 1,0 0-1,-1 14 9,-6 33-61,-17 57-1,11-49 19,-67 248-208,77-296 242,1 0 0,1 0 1,-1 1-1,0 14 0,2-22-4,0 0 0,0 1 1,0-1-1,0 0 0,-1 0 1,1 0-1,0 1 0,0-1 0,0 0 1,0 0-1,0 1 0,0-1 1,0 0-1,0 0 0,0 0 1,0 1-1,0-1 0,0 0 0,1 0 1,-1 0-1,0 1 0,0-1 1,0 0-1,0 0 0,0 0 1,0 1-1,0-1 0,1 0 0,-1 0 1,0 0-1,0 0 0,0 1 1,0-1-1,1 0 0,-1 0 1,0 0-1,0 0 0,1 0 0,6-11 21,0-10 2,6-26 0,-1 4-42,17-50-4,47-177 285,7-92-221,-32 146 162,-37 162 327,-19 90-219,-25 161-528,7-38 155,20-141 62,-11 72-22,14-71-104,0-19 125,0-1 0,0 1-1,0 0 1,0 0 0,0 0 0,0 0 0,0 0 0,1 0 0,-1 0 0,0 0 0,0 0-1,0 0 1,0 0 0,0 0 0,0 0 0,0 0 0,0 0 0,1 0 0,-1 0 0,0 0 0,0 0-1,0 0 1,0 0 0,0 0 0,0 0 0,0 0 0,1 0 0,-1 0 0,0 0 0,0 0-1,0 0 1,0 0 0,0 0 0,0 0 0,0 0 0,0 0 0,0 0 0,1 1 0,-1-1 0,0 0-1,0 0 1,0 0 0,0 0 0,0 0 0,0 0 0,0 0 0,0 0 0,0 0 0,0 1-1,4-16-32,38-231 173,-17 108-50,10-95-23,-33 223 126,-1 1 0,1-20 0,-11 49-190,6-8-16,0 0-1,1 0 0,1 0 0,0 1 0,2 18 0,-2 15-10,-1-13-37,-4 91-528,15-162 134,2-15 474,5-29 64,-13 43-84,0 9 7,0 0 0,15-53 0,-17 77 45,0 0 0,0 0 0,1-11 0,-2 13-73,0-1 0,0 1 1,1-1-1,0 1 1,0 0-1,0-1 0,2-5 1,-1 0 68,-2 9-42,0 1 0,0-1-1,0 1 1,0-1 0,0 1 0,0-1 0,0 1-1,0-1 1,0 1 0,0-1 0,1 1-1,-1-1 1,0 1 0,0 0 0,0-1 0,1 1-1,-1-1 1,0 1 0,1-1 0,1-5-72,-2 5 69,0 1 1,0-1 0,0 1 0,0-1 0,0 1-1,0-1 1,0 1 0,0-1 0,0 1-1,0 0 1,1-1 0,-1 1 0,0-1-1,0 1 1,0 0 0,1-1 0,-1 1 0,0-1-1,1 1 1,1-2 3,0 0 0,0 0 0,-1 0 0,1 0 0,-1-1 0,1 1 0,-1 0 0,0-1 0,0 1 0,0-1 0,0 1 0,1-6 0,-1 0 54,0 0-1,1-17 0,-2 20-77,1 0-1,0 0 0,0-1 1,0 1-1,1 0 1,3-8-1,-3 8 7,0 1 0,0-1 0,-1 0 0,0 0 0,0 0 0,1-9 0,-2 14-14,0 0-1,0 0 1,0 0 0,0 0-1,0-1 1,0 1 0,0 0-1,0 0 1,0 0 0,0 0-1,0-1 1,0 1 0,0 0-1,0 0 1,0 0-1,0 0 1,0 0 0,0-1-1,0 1 1,0 0 0,0 0-1,1 0 1,-1 0 0,0 0-1,0-1 1,0 1 0,0 0-1,0 0 1,0 0 0,1 0-1,-1 0 1,0 0-1,0 0 1,0 0 0,0-1-1,6 5-1265,4 11-1835,-5-2-502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25.6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6656,'0'4'6992,"0"5"-6208,1 11-166,-1-20-617,0 1 1,0 0-1,1 0 1,-1-1-1,1 1 0,-1 0 1,0 0-1,1-1 1,-1 1-1,1-1 0,-1 1 1,1 0-1,0-1 1,-1 1-1,1-1 0,0 1 1,-1-1-1,1 0 1,0 1-1,-1-1 0,1 0 1,1 1-1,2 0 122,-3 0-100,0-1 0,-1 0 1,1 1-1,0-1 1,-1 0-1,1 0 0,0 1 1,0-1-1,0 0 1,-1 0-1,1 0 0,0 0 1,0 0-1,-1 0 1,1-1-1,0 1 0,0 0 1,-1 0-1,1 0 1,0-1-1,0 1 1,-1 0-1,1-1 0,0 1 1,-1-1-1,1 1 1,-1-1-1,1 1 0,0-1 1,0 0-1,4-4 202,-4 4-210,-1 1 0,1-1 0,0 0 0,-1 1 1,1-1-1,0 0 0,-1 1 0,1-1 0,0 1 0,0-1 1,0 1-1,-1-1 0,1 1 0,0-1 0,0 1 0,0 0 1,0 0-1,0-1 0,0 1 0,0 0 0,0 0 0,0 0 0,0 0 1,0 0-1,0 0 0,0 0 0,-1 0 0,1 1 0,0-1 1,0 0-1,0 1 0,0-1 0,0 0 0,0 1 0,0-1 1,-1 1-1,1-1 0,1 2 0,12 8 53,1 0-1,1-1 1,0-1-1,0 0 1,24 7-1,-34-14-32,1-1 0,0 1 0,-1-1-1,1 0 1,7-1 0,-6 0-9,-1 1 1,1 0 0,10 1-1,15 3 76,63-1 0,-77-3-50,-9-1 6,-1 0 0,16-3 0,-16 2 21,1 0 0,16 0 0,-15 2-449,15 0 1479,-9 4-4680,-8-4 296,3-4-783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5:26.9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6528,'-5'9'4906,"1"6"-2911,5-9-1807,0-1-1,0 0 1,1 0-1,-1 0 1,1 0 0,0 0-1,1-1 1,-1 1 0,1-1-1,4 7 1,-6-11-159,0 1-1,0-1 1,0 1 0,0-1 0,0 1-1,-1-1 1,1 1 0,0-1 0,0 0-1,0 1 1,0-1 0,0 0 0,0 0 0,0 0-1,0 0 1,0 0 0,0 0 0,0 0-1,1 0 1,-1 0 0,0 0 0,1-1-1,24-9 395,-22 9-286,22-14 359,-23 13-483,-1 0-1,1 0 1,-1 1-1,1-1 1,0 1-1,0-1 1,0 1-1,0 0 1,0 0 0,0 0-1,0 1 1,0-1-1,0 1 1,1-1-1,-1 1 1,5 1-1,-2 0 21,3 1-10,1 0 0,0-1-1,0 0 1,0 0-1,0-1 1,1-1-1,15-2 1,-16 2-8,-1 0 1,1 0-1,-1 1 0,15 1 1,3 0 104,63 7-83,-55-4 145,-4 1-273,32-10 208,-39 5-63,-13-1-71,0 1 0,0 1 0,1-1 0,12 4-1,-13-2 46,-1-1 0,1 0 0,18-1 0,-13 0-204,1 0-1285,-12 0-213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19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147 532 5888,'0'7'9066,"-6"-2"-6735,3-5-2231,1-1 1,-1 1-1,0-1 0,0 0 1,1 0-1,-1 0 1,1 0-1,-1 0 0,1 0 1,-1-1-1,1 1 0,0-1 1,0 0-1,-1 1 1,1-1-1,1 0 0,-1 0 1,0-1-1,0 1 1,1 0-1,-1 0 0,-1-4 1,-3-6 45,0 0 1,1-1 0,-4-17 0,0 1 29,-10-33 144,-11-64 0,29 116-320,0 0 0,0 0 1,1 0-1,0 0 0,0 0 1,4-16-1,-3 19-1,2-1 0,-1 1-1,1 0 1,0 1 0,0-1-1,0 0 1,1 1 0,0 0-1,9-10 1,-6 7-15,2 0 0,18-15 0,-25 22 32,0 0-1,1 1 0,-1-1 0,1 0 0,-1 1 0,1 0 0,0 0 1,0-1-1,-1 2 0,1-1 0,0 0 0,0 1 0,0-1 0,0 1 0,0 0 1,0 0-1,0 0 0,4 0 0,-5 1-30,1 0 1,-1 0-1,1 1 0,-1-1 0,1 1 0,-1-1 1,0 1-1,0-1 0,0 1 0,0 0 1,0 0-1,2 3 0,18 28-1925,-18-27 1368,2 2-861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00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10368,'0'0'106,"0"0"0,0 0 0,0 1 0,0-1 0,0 0-1,0 0 1,0 0 0,0 0 0,0 1 0,0-1 0,0 0 0,0 0 0,0 0 0,0 0 0,0 0 0,-1 1 530,1-1-530,0 0 0,0 0 0,-1 1 0,1-1 0,0 0 0,0 0 0,0 0 0,0 0 0,0 0 0,-1 0 0,1 0-1,0 0 1,0 0 0,0 0 0,0 0 0,-1 0 0,1 0 0,0 0 0,0 0 0,0 0 0,0 0 0,0 0 0,-1 0 0,1 0 0,0 0 0,0 0 0,0 0 0,0 0 0,-1 0 0,1-1 530,0 1-530,0 0 0,-1 0 0,1-1-1,0 1 1,0 0 0,0 0 0,0 0 0,0 0 0,0 0 0,0-1 0,3 17 2209,99 211 1376,-83-182-3388,68 158 578,52 186-542,-127-352-326,63 236-2362,-46-161-3254,-26-101 2916,0-1 1,0 0-1,10 19 0,4-4-1435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21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5504,'4'8'7140,"6"4"-4020,35 38-3867,-32-36 1682,28 29-650,-22-25 37,-1 0 0,-1 2 0,21 31 0,-30-35-174,-7-13-147,0-1-1,0 1 0,1 0 0,-1 0 0,1-1 0,4 6 0,-1-5 339,-5-5 469,-5-12-184,-1-1-579,1 1 0,-5-27 0,1 5 28,8 32-68,-1-1 1,2 1-1,-1 0 1,0-1-1,1 1 1,0 0-1,0-1 1,0 1 0,1 0-1,-1-1 1,3-5-1,-3 8-9,1 1-1,0-1 1,0 0 0,-1 1 0,1-1-1,0 1 1,1-1 0,-1 1-1,0-1 1,0 1 0,1 0-1,-1-1 1,1 1 0,-1 0-1,1 0 1,-1 0 0,1 0-1,0 1 1,-1-1 0,1 0 0,0 1-1,0-1 1,-1 1 0,1-1-1,0 1 1,0 0 0,0 0-1,3 0 1,1 0 38,0 1 1,0 0-1,0 0 1,0 0-1,-1 0 1,1 1-1,-1 0 0,1 0 1,-1 1-1,0 0 1,7 4-1,19 17-1169,-2 3-3641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23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1 6016,'-3'1'9864,"-3"11"-7904,-7 20-2302,1 8 541,-65 200 658,68-216-771,-22 68 56,28-81-177,1 0-1,0 0 0,1 0 1,0 0-1,0 0 0,2 17 1,-1-27 24,0 0 0,0 0 0,0 1 0,0-1 0,1 0 0,-1 0 0,0 1 0,1-1 0,-1 0 0,1 0 0,-1 0 0,1 0 0,-1 1 0,1-1 0,0 0 0,-1 0 0,1 0 0,0 0 0,0 0 0,0-1 0,0 1 0,0 0 0,0 0 0,0-1 0,0 1 0,0 0 0,0-1 0,1 1 0,-1-1 0,0 1 0,0-1 0,0 0 0,1 0 0,-1 1 0,0-1 0,0 0 0,1 0 0,-1 0 0,0 0 0,2-1 0,4 0 17,1-1 1,-1-1 0,1 1 0,-1-1 0,10-6-1,-4 3-54,-3 1 33,2 2-1,-1-1 0,0 1 1,1 1-1,0 0 1,-1 1-1,1 0 1,13 1-1,14 2 19,41 8 1,-70-9-20,11 2 96,1 1 1,-1 1-1,0 1 1,0 1 0,-1 0-1,38 21 1,-51-24 96,0 1 1,0 0-1,0 0 1,-1 1-1,0 0 1,0 0 0,0 1-1,8 12 1,-11-13 27,0 0 0,0 0 0,0 1 0,-1-1-1,0 1 1,0-1 0,-1 1 0,0 0 0,0-1 0,0 1 0,-1 0 0,-1 10 0,1-9-126,-2 1-1,1 0 1,-1 0-1,0-1 0,-1 1 1,0-1-1,-1 0 1,1 0-1,-2 0 1,1 0-1,-1-1 1,0 1-1,0-1 0,-1 0 1,-7 6-1,1-3-188,1-1 1,-1 0-1,-1 0 0,1-1 0,-2-1 0,1 0 1,-1-1-1,-17 5 0,-21 4-2290,51-14 2299,1-1-1,0 0 1,-1 0-1,1 0 1,-1 0-1,1 0 1,0 1 0,-1-1-1,1 0 1,0 0-1,-1 0 1,1 0 0,-1 0-1,1 0 1,0 0-1,-1 0 1,1-1-1,0 1 1,-1 0 0,1 0-1,0 0 1,-1 0-1,1 0 1,-1-1-1,1 1 1,0 0 0,0 0-1,-1 0 1,1-1-1,0 1 1,-1 0-1,1-1 1,0 1 0,0 0-1,0 0 1,-1-1-1,1 1 1,0 0-1,0-1 1,0 1 0,0-1-1,-1 1 1,1 0-1,0-1 1,0 1 0,0 0-1,0-1 1,0 1-1,0-1 1,0 1-1,0 0 1,0-1 0,0 1-1,1 0 1,-1-1-1,0 0 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23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9472,'-12'4'7135,"12"5"-6911,0-2-160,4 5 0,-1 3-32,6 2-224,5-1-128,-1 4-383,1-1-129,4 1-608,0 4-224,9 0-1984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24.3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104 131 7808,'-49'-51'2976,"31"39"-2304,0-7 96,9 10-96,4 1-416,1 1-128,4-1-192,4-1 32,5 2 32,5 7-864,4 4-352,9 8-2144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24.6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182 372 7936,'1'0'205,"0"0"0,0 1-1,0-1 1,0 0 0,-1 1 0,1-1 0,0 1 0,0-1 0,0 1 0,0-1 0,-1 1 0,1 0 0,0-1-1,-1 1 1,1 0 0,0 0 0,-1 0 0,2 1 0,-2-1 205,-1 1 0,1-1 1,0 1-1,0-1 0,-1 1 0,1-1 1,-1 0-1,1 1 0,-1-1 0,1 0 1,-1 1-1,-1 1 0,0-1-166,1-1 0,-1 1 0,1 0 0,-1 0 0,0-1 0,0 1 0,0-1 0,0 0 0,0 1 0,0-1 0,-3 1 0,-25 9 1291,29-11-1475,0 1-41,0-1 1,0 0-1,0 0 1,-1 0 0,1 0-1,0 0 1,0 0 0,0 0-1,-1 0 1,1 0-1,0-1 1,0 1 0,0 0-1,0-1 1,-1 1-1,1-1 1,0 1 0,0-1-1,0 0 1,0 0-1,0 1 1,0-1 0,1 0-1,-1 0 1,-1-1-1,-2-3 8,0 0-1,1-1 0,-5-7 0,5 8 10,-7-14 22,1-1-1,1 0 1,-7-29 0,-12-64 156,25 100-211,0 4 0,-2-8 53,-2-28 1,6 40-48,0 0 1,0 0-1,0 0 0,1 0 1,0 0-1,0 0 1,0 0-1,0 0 0,1 1 1,3-7-1,-4 9-5,0 0-1,1 0 1,-1 1 0,1-1 0,0 0-1,-1 1 1,1-1 0,0 1 0,0 0-1,0-1 1,0 1 0,0 0 0,0 0-1,0 0 1,1 1 0,-1-1 0,0 0-1,0 1 1,1 0 0,-1-1-1,0 1 1,1 0 0,-1 0 0,0 0-1,3 1 1,4 0 16,-1 0 1,0 1-1,0-1 0,0 2 0,13 5 1,-10-3-12,0 1 0,0 0 1,-1 1-1,0 0 0,16 15 0,39 48 193,-1-1-91,-63-68-118,0 0 1,0 0 0,0 0 0,0 0-1,0 0 1,0-1 0,0 1 0,1 0-1,-1-1 1,0 1 0,0-1 0,1 1-1,-1-1 1,0 1 0,1-1 0,-1 0-1,0 0 1,2 0 0,-2 0 11,1 0 0,-1-1 0,0 1 0,0-1 0,0 0-1,0 1 1,0-1 0,0 0 0,-1 0 0,1 1 0,0-1 0,0 0 0,0 0 0,-1 0 0,1 0 0,-1 0-1,1 0 1,0 0 0,-1 0 0,0 0 0,1-2 0,10-28 64,-10 24-68,2-1 1,-1 1 0,1 0-1,0 0 1,0 0 0,1 0-1,0 0 1,0 1 0,8-9-1,-11 14-20,1 0 1,0 0-1,0 0 0,0 0 0,-1 0 0,1 0 0,0 1 1,0-1-1,0 1 0,0 0 0,0-1 0,0 1 0,0 0 1,0 0-1,0 0 0,0 0 0,1 1 0,-1-1 0,0 0 0,-1 1 1,1 0-1,4 1 0,5 3-237,1 0 1,16 10-1,-17-9 48,10 7-710,25 20 1,-32-22-470,0-1 1,1 0 0,30 14-1,-17-15-2927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25.0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407 167 8960,'-4'5'3424,"4"2"-2656,-5-2 320,1 2 64,4 1-512,0 1-97,4 3-543,1 3-159,-1 1 63,5 4-736,0-1-256,0 5-2176,5 0-1920,7 3 1728</inkml:trace>
  <inkml:trace contextRef="#ctx0" brushRef="#br0" timeOffset="1">237 121 8704,'-97'-29'3232,"65"17"-2496,-13-7 640,27 11 64,5-1-672,-1 2-257,5 2-607,0 2-255,9-1 159,0 1-480,5-2-96,4 1-832,4 1-320,10-6-1664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25.4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16 10624,'-16'-6'2007,"-11"-4"3937,39 17-5811,-1 0-1,0 0 1,0 1-1,-1 0 1,0 1-1,0 1 1,-1-1-1,0 1 1,-1 1-1,9 14 1,5 12-120,31 74 1,-19-38-331,-10-24-422,3-2-1,2-1 0,41 50 0,-39-60-2065,68 63-1,-63-71-591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25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64 353 8064,'-3'-1'428,"1"0"1,-1 0 0,0 0 0,1 0-1,-1 1 1,0-1 0,0 1-1,1 0 1,-1 0 0,-4 0 0,6 0-314,0 0 1,0 1 0,-1-1 0,1 1 0,0-1 0,0 1 0,0-1-1,0 1 1,0 0 0,0-1 0,0 1 0,0 0 0,0 0-1,0 0 1,0 0 0,0 0 0,0 0 0,1 0 0,-1 0-1,0 0 1,1 0 0,-1 0 0,1 1 0,0-1 0,-1 2 0,-1 6 39,0 1 1,1-1 0,0 0-1,0 0 1,1 0 0,1 0 0,1 10-1,1 3-71,12 38 0,-12-49-85,1-1 0,0 1 0,1-1 0,0 0 1,1-1-1,0 1 0,9 10 0,-10-15 14,0 1 0,0-1-1,0-1 1,0 1 0,1-1 0,0 0 0,0 0 0,0 0-1,0-1 1,1 0 0,0 0 0,9 2 0,-15-4-11,1-1 1,-1 1-1,1-1 1,-1 0-1,1 1 1,0-1-1,-1 0 0,1 0 1,-1 0-1,1 0 1,0-1-1,-1 1 1,1 0-1,-1-1 1,1 1-1,-1-1 1,1 1-1,-1-1 1,1 0-1,2-1 0,-3 0 14,0 1-1,0 0 1,0-1-1,0 0 1,0 1-1,0-1 1,0 1-1,0-1 0,-1 0 1,1 0-1,-1 1 1,0-1-1,1 0 1,-1 0-1,0-2 0,0-7 127,-1 0-1,0 0 0,-1 0 1,-4-17-1,5 27-128,-6-25 508,-2 0 0,-15-28 0,24 54-521,0 0-1,0 0 1,0 0-1,0 0 1,0 0-1,0 0 1,-1 0 0,1 0-1,0-1 1,0 1-1,0 0 1,0 0-1,0 0 1,0 0-1,0 0 1,0 0 0,0 0-1,0 0 1,0 0-1,0 0 1,0-1-1,0 1 1,0 0 0,0 0-1,0 0 1,0 0-1,0 0 1,0 0-1,0 0 1,0-1-1,0 1 1,0 0 0,0 0-1,0 0 1,0 0-1,0 0 1,0 0-1,0 0 1,0 0-1,0 0 1,0-1 0,0 1-1,0 0 1,0 0-1,0 0 1,0 0-1,0 0 1,1 0 0,-1 0-1,0 0 1,0 0-1,0 0 1,0 0-1,0 0 1,0 0-1,0 0 1,1 0 0,7 4-169,16 16-343,-16-12 295,9 5-188,36 23 0,-48-33 424,0 0 1,0 0 0,1-1-1,-1 0 1,1 0 0,-1-1 0,1 1-1,0-1 1,-1 0 0,1-1-1,0 1 1,9-1 0,-14-1 41,1 1 1,-1 0-1,0 0 1,1-1 0,-1 1-1,0-1 1,0 1-1,0-1 1,1 0-1,-1 1 1,0-1-1,0 0 1,0 0 0,0 0-1,0 0 1,0 0-1,0 0 1,0-1-1,1-1 52,-1 1 0,0-1 0,0 1 0,0-1-1,0 1 1,0-1 0,-1 0 0,1-4 0,0-3 218,-1-1-1,0 0 1,-3-16 0,3 25-303,-4-20 78,-1 0 0,-1 0 0,-1 0 0,-1 1 0,-1 0 0,-1 1 1,0-1-1,-2 2 0,-17-24 0,25 39-152,1-1 1,0 0-1,0-1 0,-4-8 1,6 12-6,1 0 1,-1 0-1,1 0 1,-1 0 0,1 0-1,0 0 1,0 0-1,0 0 1,0 0-1,0 0 1,1 0 0,-1 0-1,1 0 1,-1 0-1,1 0 1,0 0-1,1-2 1,5-9-924,1 0 1,0 1-1,16-18 0,35-33-5829,-29 35 3123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26.8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1 206 8064,'5'0'4496,"-5"0"-4389,5 10 2450,1 20-736,-4-21-1299,3 25 396,4 64-1,-9 35-931,-1-60 92,1-58-74,3 140 97,-1-116-161,16 73-1,-18-109 55,0-1-1,1 0 1,-1 0-1,1 0 1,0 0-1,0 0 1,0 0 0,0 0-1,0 0 1,0 0-1,0 0 1,1 0-1,-1 0 1,1-1-1,-1 1 1,1-1 0,1 2-1,-1-2 13,-1-1 0,1 1 1,0-1-1,-1 0 0,1 0 0,-1 1 0,1-1 0,-1 0 1,1-1-1,0 1 0,-1 0 0,1 0 0,-1-1 0,1 1 1,-1-1-1,1 1 0,-1-1 0,1 1 0,-1-1 0,1 0 1,-1 0-1,0 0 0,3-2 0,16-13 124,0-1 0,33-37-1,1-1-38,253-188 19,-229 185 79,-53 41-53,-11 8 130,-1-1 0,-1 0 0,14-15 0,-25 25-201,0-1 1,0 0 0,-1 0 0,1 1 0,0-1-1,-1 0 1,1 0 0,-1 1 0,1-1 0,-1 0 0,0 0-1,1 0 1,-1 0 0,0 0 0,1 0 0,-1 0-1,0 0 1,0 0 0,0 0 0,0 0 0,0 0-1,0 0 1,0 0 0,0 0 0,-1 0 0,1 0-1,0 1 1,0-1 0,-1 0 0,1 0 0,-1 0-1,1 0 1,-1 0 0,1 0 0,-1 1 0,1-1-1,-1 0 1,0 1 0,0-1 0,1 0 0,-2 0-1,-3-2 45,1 0-1,-1 0 1,0 0 0,0 1-1,0 0 1,-7-2-1,-41-13-53,-7-3-271,-61-27 1,-146-108-2066,188 106 1056,65 40 749,-26-17-1275,37 24 1355,1 0 0,-1 0 0,1 0 0,0 0 0,0 0 0,0-1 0,0 1 0,0-1 0,1 1 0,-1-1 0,-1-5 0,1-7-3834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27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9344,'-4'5'8831,"4"2"-8351,4 1-160,5 4-160,0 0-128,5 4 0,4-1-256,0 2-96,3-2-512,6 1-288,4 0-671,5 0-321,5 4-1952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19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9 8704,'-12'-9'4727,"11"9"-4621,1 0 1,-2 1 1489,2 0-1489,0-1-1,0 0 1,0 0-1,0 0 1,0 0-1,0 0 0,0 0 1,0 1-1,0-1 1,0 0-1,0 0 1,0 0-1,0 0 0,0 1 1,0-1-1,0 0 1,0 0-1,0 0 1,0 0-1,0 0 0,0 1 1,0-1-1,0 0 1,0 0-1,0 0 1,0 1-1,5 12 2760,1 2-3591,11 21 1316,25 38-1,-32-59-543,0-1 0,1-1-1,0 0 1,1 0 0,17 13 0,3 1-131,39 28-158,-52-39 276,6 2-910,-18-17-786,13-2-10815,-11-3 8467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46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179 772 7552,'10'-5'13554,"-10"5"-13361,0-1 0,0 0 0,0 1-1,0-1 1,0 1 0,0-1-1,0 1 1,0-1 0,-1 0 0,1 1-1,0-1 1,0 1 0,-1-1 0,1 1-1,0-1 1,-1 0 0,0-1-153,0 1 0,-1-1 0,1 0 0,-1 1 0,1-1 0,-1 1 0,0 0 0,1-1 0,-1 1 0,0 0 0,-2-1 0,1 1 14,0 1 0,0-1 0,0 1-1,-1-1 1,1 1 0,0 0 0,0 0 0,-1 0-1,1 1 1,0-1 0,0 1 0,0 0 0,0 0-1,0 0 1,0 0 0,-6 3 0,5-2-58,0 1 0,1-1 0,-1 1 0,1 0 0,-1 0 0,1 0 1,0 1-1,0-1 0,1 1 0,-1-1 0,1 1 0,-3 5 0,-38 92 72,39-87-84,0 0 0,0 0 1,2 1-1,-1 0 0,1 21 1,2-17-31,1 0 0,1 0 0,8 35 0,-8-43 41,2-1 1,-1 0-1,1 0 1,1-1-1,0 1 1,0-1-1,1 0 1,10 12 0,-14-19 2,0-1 1,-1 1 0,2 0 0,-1-1 0,0 1 0,0-1 0,0 0 0,1 1 0,-1-1 0,0 0-1,1-1 1,-1 1 0,1 0 0,-1-1 0,1 1 0,0-1 0,-1 0 0,1 0 0,-1 0-1,1 0 1,0 0 0,-1-1 0,1 1 0,-1-1 0,1 1 0,-1-1 0,1 0 0,-1 0 0,4-2-1,-1 0 55,-1 1-1,1-1 0,-1 0 0,1 0 1,-1 0-1,0-1 0,0 1 1,-1-1-1,1 0 0,-1 0 0,0-1 1,0 1-1,4-9 0,-3 2 30,-1 1 0,0-1 1,0 0-1,-1 0 0,0-12 0,0-59 14,-3 59-103,-1-53 85,-18-115 0,-30-72-117,24 136-276,-53-162-133,75 272 452,-1-2-24,5 36-201,0 0 154,11 86 69,4 0-1,5-1 1,5-1-1,4-2 1,4 0-1,73 149 1,-84-202 9,41 75 15,-38-76-141,34 52-634,-54-92 27,-2-6-1085,-2-10-3162,-1 0-172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27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9 10880,'-1'-1'282,"0"0"1,0 1-1,1-1 1,-1 0-1,0 1 1,0-1-1,0 1 1,0-1-1,0 1 1,0-1-1,0 1 0,0 0 1,0-1-1,0 1 1,0 0-1,0 0 1,0 0-1,0 0 1,0 0-1,0 0 1,0 0-1,-2 0 1,2 1-209,0-1 1,0 1-1,0 0 0,0-1 1,0 1-1,0 0 1,0 0-1,1 0 1,-1 0-1,0 0 0,1 0 1,-1 0-1,0 0 1,1 0-1,-1 0 0,0 2 1,-1 4-184,1-1 0,-1 1 0,1 0 0,0 0 1,1 9-1,0-14 101,-1 4-65,1-1-1,1 1 1,-1 0-1,1 0 1,2 9-1,-2-13 51,0 0-1,0 0 0,0 0 0,0 0 0,1 0 0,-1-1 1,0 1-1,1 0 0,-1-1 0,1 1 0,0-1 0,-1 0 1,1 0-1,0 1 0,0-1 0,0 0 0,0-1 0,3 3 0,10 1 1,0-1-1,0 0 0,0-1 0,1 0 0,22-1 1,-4 0 5,57-1 528,16 1 2602,-105-1-3019,-1 0 1,0 0 0,0 0-1,0 0 1,1 0 0,-1 1-1,0-1 1,0 0-1,0 1 1,0-1 0,0 1-1,0-1 1,0 1 0,0-1-1,0 1 1,0 0-1,0 0 1,0-1 0,0 1-1,0 0 1,1 2 0,-2-2-40,1 0 1,-1 1-1,0-1 0,1 0 1,-1 0-1,0 1 1,0-1-1,0 0 1,0 0-1,0 1 1,-1-1-1,1 0 1,0 0-1,-1 1 1,1-1-1,0 0 0,-2 1 1,-2 6 12,-1 0 0,0 0 0,0 0 0,-8 9 0,10-14-56,-26 30-484,-45 39-1,0-9-3704,56-52 1384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30.3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1 6144,'-1'3'8575,"-3"19"-7604,-61 277 1064,55-240-1974,8-53-62,-1 8-30,1 0 0,0 0 0,0 0 0,2 0-1,-1 0 1,4 20 0,-3-34 28,0 1-1,0 0 0,1 0 1,-1-1-1,0 1 0,1 0 1,-1-1-1,1 1 0,-1 0 0,1-1 1,0 1-1,-1-1 0,1 1 1,-1-1-1,1 1 0,0-1 0,-1 1 1,1-1-1,0 0 0,0 1 1,-1-1-1,1 0 0,0 0 0,0 1 1,0-1-1,-1 0 0,2 0 1,27 0 40,-16-1-93,14 1 105,45 0-273,98 12 1,-149-9 444,1 0-1,-1 2 1,-1 1-1,1 1 1,-1 0 0,0 1-1,-1 2 1,0 0-1,22 15 1,-40-24-74,1 0 0,-1 0 1,0 0-1,1 0 1,-1 0-1,0 1 0,0-1 1,0 1-1,0-1 0,0 0 1,0 1-1,0 0 1,0-1-1,0 1 0,-1-1 1,1 4-1,-1-4-91,0 1 1,0-1-1,0 0 0,0 1 1,0-1-1,0 1 0,-1-1 1,1 0-1,0 1 0,-1-1 1,0 0-1,1 1 0,-1-1 1,0 0-1,1 0 0,-2 2 1,-4 3-60,1-1-1,-1 0 1,0 1 0,-1-2 0,-11 8 0,14-10 15,-71 45-618,-40 25-1780,101-62 1847,0 0-659,-31 17 0,42-26 902,0 1 1,0-1-1,-1 1 0,1-1 1,-1 0-1,1 0 1,-1-1-1,1 1 1,-1-1-1,1 0 1,-1 1-1,0-2 1,1 1-1,-1 0 1,-4-2-1,-12-8-3405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30.9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1 148 6656,'1'2'7055,"2"-1"-6697,1-1-52,-1-1 0,1 1 1,-1-1-1,1 0 0,6-2 1,8-3 191,225-59 1422,-2 0-1616,-225 61-244,-13 3-108,1 0 0,0 0 0,-1 0 0,1 1-1,0-1 1,0 1 0,0 0 0,0 0 0,-1 0 0,6 2-1,-8-2-75,-1 0-1,1 1 1,0-1-1,-1 0 0,1 1 1,-1-1-1,1 1 0,-1-1 1,1 1-1,-1-1 0,1 1 1,-1-1-1,0 1 0,1-1 1,-1 1-1,0 0 0,1-1 1,-1 1-1,0 0 0,0-1 1,0 1-1,0 0 1,1-1-1,-1 1 0,0 0 1,0-1-1,0 1 0,-1 1 1,3 6-3045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31.5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0 404 7680,'28'-13'4627,"-23"10"-4178,0 1 0,1 1 1,0-1-1,-1 1 0,11-1 0,32-5 642,-2-1 0,56-18 0,-45 11-641,192-57 831,-14 2-488,-154 49-576,53-13 90,130-53 1,-234 73-430,14-6 420,-40 19-566,-1 0 0,0 0 0,1 0 0,-1 0 0,0 1 0,1 0-1,-1-1 1,1 1 0,-1 0 0,6 1 0,-9-1 119,1 1 0,-1-1 0,0 0 1,5 10-4170,-6-9 4169,1 2-757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32.5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28 7424,'0'-2'345,"-1"1"0,0-1 0,0 0-1,1 1 1,-1-1 0,0 0 0,-1 1 0,-9-13 4720,12 16-4974,0 0 0,-1 0 1,1 0-1,0-1 0,0 1 1,0 0-1,0-1 1,0 1-1,0 0 0,1-1 1,2 3-1,4 6 119,15 28 474,33 69-1,7 47 77,-63-154-759,75 182 490,-16-63-1883,-55-113-469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33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4 351 6656,'-2'-29'4550,"1"22"-3963,1 0 0,0 0 1,0 0-1,0 0 0,1 1 1,1-9-1,9-36 28,11-39 155,-18 79-652,0 0 1,1 0-1,0 0 1,0 0-1,10-13 1,-12 20-51,0 0 0,0 1 0,0-1 0,1 1 0,-1 0 0,1 0 0,0 0 0,0 1 0,0-1 0,0 1-1,0 0 1,1 0 0,-1 0 0,0 1 0,7-2 0,-7 2 6,-1 1 1,1 0-1,0-1 0,0 2 0,0-1 0,0 0 0,0 1 0,0-1 0,0 1 1,-1 0-1,1 1 0,0-1 0,0 1 0,-1-1 0,1 1 0,-1 0 0,0 0 1,5 4-1,3 4 110,0 0 1,-1 1-1,-1 0 0,1 1 1,-2 0-1,0 0 1,0 1-1,-1 0 1,-1 0-1,9 25 0,-8-14-100,-1 1 1,-1 0-1,-1 0 0,-1 0 0,0 37 0,-4-3-95,0-4-101,11 102 0,-9-150 93,1 1 0,0-1 0,0 1-1,0-1 1,1 0 0,0 1 0,8 11-1,-10-16 22,1-1 0,-1 0 0,1 0 0,0 0 0,0 0 0,0-1 0,0 1 1,0 0-1,0-1 0,0 1 0,1-1 0,-1 0 0,0 0 0,1 0 0,-1 0 0,1 0 0,-1 0 0,1-1 0,0 1 0,-1-1 0,1 0 0,0 0 0,-1 0 0,1 0 0,4-1 0,-2 0 20,1 0-1,-1-1 1,0 0-1,0 0 1,0-1-1,-1 1 1,1-1 0,-1 0-1,6-4 1,37-37 159,-32 29-258,65-58-3095,5 6-3778,-49 43 3062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33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59 8832,'0'0'5866,"14"-3"-2970,4-6-2076,22-7 1,-4 1-622,-29 12-287,1 0 0,0 1 0,0 0 0,0 0-1,0 1 1,1 0 0,12 0 0,-12 1-1254,-1 1 1,1 0-1,-1 0 1,10 3-1,-5-1-2327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34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1 179 9216,'9'0'3520,"-5"0"-2752,1-4 352,-1 1 32,5-6-353,5-6 1,4-2-448,4-2-128,1-1-160,4 1-128,-2 2 32,7 1-480,-1 5-192,1-1-703,-5 3-257,-2 2-2496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34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272 678 7808,'0'0'5930,"-9"-4"-2885,1-5-2093,-9-7 27,0-1 0,-26-37-1,15 8-748,-35-82 0,-10-59-348,70 179 120,0-1 0,1 0 1,0 0-1,1-1 0,0 1 1,0 0-1,1 0 0,0-1 1,3-17-1,-2 22-3,0 0 0,0 0-1,1 0 1,-1 0 0,1 0 0,1 0 0,-1 1 0,1-1-1,-1 1 1,1 0 0,1 0 0,-1 0 0,0 0 0,1 0-1,0 1 1,0 0 0,0 0 0,0 0 0,9-4 0,-5 3-2,0 0 1,1 1 0,0 1-1,0 0 1,-1 0 0,1 0-1,0 1 1,1 0 0,-1 1-1,0 0 1,0 1 0,17 2-1,-15 0-306,-1-1 0,1 2 0,-1-1 0,0 1 0,0 1 0,0 0 0,0 0 0,-1 1 0,0 0 0,12 11 0,-17-13-203,0 0-1,-1 1 1,1-1-1,-1 1 1,0 0-1,0-1 0,0 2 1,1 5-1,2 8-3177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35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0 203 8576,'0'0'2816,"14"0"1306,-2-1-3566,0 0-1,0 0 1,-1-1-1,17-5 1,45-19 153,-23 8-127,202-46 196,-186 49-761,162-33-113,-143 29-4928,-85 19 4811,1 0 0,0-1 0,0 1 0,-1 0 0,1 0 0,0 0 0,0 1 0,-1-1 0,1 0 0,0 0 0,-1 0 0,1 1 0,0-1 0,0 0 0,-1 0 0,1 1 0,-1-1 0,1 1 0,0-1 0,-1 1 1,1-1-1,-1 1 0,2 0 0,-1 1-361,8 5-2823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4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193 566 8192,'4'9'11173,"-4"-8"-10787,-1-1-207,1 1 0,-1-1 1,1 1-1,-1-1 0,1 0 1,0 1-1,-1-1 0,1 0 1,-1 0-1,0 1 0,1-1 1,-1 0-1,1 0 0,-1 0 0,1 1 1,-2-1-1,1 0-92,-1 0 0,0 0 0,0 1 0,0-1 0,1-1 0,-1 1 0,0 0 0,0 0 0,0-1 0,1 1 0,-1-1 0,-2 0 0,-3-4 61,0-1-1,1 1 1,0-1-1,0 0 1,0 0-1,1-1 1,0 0 0,1 0-1,-7-12 1,-1-5-120,-12-43 0,12 34 67,-22-76-64,29 89-59,1 0 0,1 0 0,-1-32 1,4 45 20,1 0 1,-1 0 0,2 0 0,-1 0 0,1 1 0,0-1 0,0 0 0,0 1 0,1 0 0,0-1 0,1 1 0,-1 0 0,1 1 0,0-1-1,1 1 1,-1 0 0,1 0 0,0 0 0,0 0 0,1 1 0,0 0 0,-1 0 0,1 1 0,0-1 0,1 1 0,-1 0 0,0 1-1,1 0 1,0 0 0,-1 0 0,1 1 0,0 0 0,0 0 0,0 1 0,9 0 0,-13 0-42,0 1 0,0 0 0,1 0 1,-1 0-1,0 0 0,0 0 0,0 0 0,-1 1 0,1 0 0,4 2 1,-4-1-385,0-1 0,1 1 1,-1 0-1,-1 0 0,1 1 1,0-1-1,-1 1 0,0-1 0,1 1 1,-2 0-1,4 7 0,-4-9 89,12 33-7228,-4-23 3710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35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8 7552,'-2'-7'4390,"5"14"-1218,33 43-1779,25 37-866,44 105 676,-41-73-246,-38-68 54,38 106-1,-53-131-688,-8-21-177,-1-1-1,0 1 1,0 0-1,-1 0 0,1-1 1,-1 1-1,1 8 1,-2-13-139,0 0 0,-1 0 0,1 0 1,0 0-1,0 0 0,0 0 1,0 0-1,0 0 0,-1 0 0,1 0 1,0 0-1,0 1 0,0-1 1,0 0-1,0 0 0,-1 0 0,1 0 1,0 0-1,0 0 0,0 0 0,0 0 1,0-1-1,-1 1 0,1 0 1,0 0-1,0 0 0,0 0 0,0 0 1,0 0-1,-1 0 0,1 0 1,0 0-1,0 0 0,0 0 0,0-1 1,0 1-1,0 0 0,0 0 0,-1 0 1,1 0-1,0 0 0,0 0 1,0-1-1,0 1 0,-6-5 16,3 1-28,1 0 1,0 1-1,0-1 1,0 0-1,0 0 1,1 0-1,0 0 1,0 0-1,0-1 1,0 1-1,1 0 1,-1 0 0,1-6-1,1-6 3,0 0 0,3-18 0,0 10 3,2-1 0,8-23 0,-10 37 0,0-1 0,1 1 0,1 0 0,0 1 0,0-1 0,9-9 0,-14 18 0,1 0 0,0 0 0,0 0 0,0 0-1,0 0 1,0 0 0,0 0 0,1 1 0,-1-1-1,0 1 1,1 0 0,-1 0 0,1 0 0,0 0-1,-1 0 1,1 0 0,4 0 0,-5 1 4,1 1 0,-1-1 0,1 0 0,0 1 0,-1 0 0,1-1 0,-1 1 0,1 0 0,-1 1 0,0-1 0,0 0 0,1 0 0,-1 1 0,0 0 0,0-1 1,0 1-1,3 3 0,10 14 99,-1 0 1,0 0 0,-2 2 0,11 22-1,0-2 35,3 1-1298,3-2-4587,-20-31 3257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41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7808,'2'1'8295,"2"11"-6702,4 20-1951,32 225 1521,-40-255-1172,10 45 26,-9-45-30,-1 1 1,1-1 0,0 1 0,0-1 0,0 1 0,1-1-1,-1 0 1,0 1 0,1-1 0,0 0 0,-1 0 0,1 0 0,0 0-1,0 0 1,3 1 0,-5-3 11,1 1 0,0-1 1,0 0-1,0 0 0,0 0 0,0 0 0,0-1 0,-1 1 0,1 0 0,0 0 1,0 0-1,0-1 0,0 1 0,-1 0 0,1-1 0,0 1 0,0-1 0,1 0 1,12-10-149,-7 4 158,0 1 0,1 1-1,0-1 1,0 1 0,0 1 0,0-1 0,1 1 0,0 1 0,-1 0 0,1 0 0,1 0-1,-1 1 1,0 1 0,0 0 0,1 0 0,-1 0 0,16 2 0,0 2 85,0 0 1,0 1-1,-1 1 1,0 2-1,0 0 1,42 20-1,-61-24 93,1 0 0,-1 0 0,0 1 0,0 0-1,0 0 1,0 0 0,-1 0 0,5 6 0,-8-9-101,0 1 1,0 0-1,0-1 0,0 1 1,0 0-1,0-1 0,0 1 1,0 0-1,-1 0 1,1 0-1,-1-1 0,1 1 1,-1 0-1,0 0 0,0 0 1,1 0-1,-2 0 1,1 0-1,0 0 0,0 0 1,-1 0-1,1 0 0,-1 0 1,1-1-1,-1 1 1,0 0-1,1 0 0,-3 2 1,-1 1 5,0-1 1,0 0 0,0 1 0,0-1 0,-1-1-1,0 1 1,1-1 0,-1 0 0,-9 4 0,-7 3-47,-26 7 0,17-6-96,-2 1-114,18-5-505,0-1 0,-1-1 0,0 0-1,0-2 1,0 1 0,-29 2 0,40-6 341,-1 0-453,0 0 1,1 0-1,-1-1 1,0 1-1,1-1 1,-8-2 0,3-1-3140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41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0 162 7808,'0'0'2506,"5"1"-820,1 1-1042,0 0 1,1-1-1,-1 0 1,0 0 0,11 0-1,-11-1-508,-1 0 1,1-1-1,0 0 0,0-1 0,-1 1 0,1-1 0,-1 0 0,0 0 1,1-1-1,7-4 0,6-6 330,-1-1 1,19-16 0,21-17-245,-50 41-532,0 1-1,1 0 1,-1 1 0,1 0-1,16-5 1,-11 5-1911,0 1 1,26-2 0,-13 4-1236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42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7808,'1'1'3706,"16"14"-1612,14 13-476,11 0-716,-14-11-548,-1 2-1,39 36 1,-44-33-130,-2 2 0,0 1 0,-2 0 0,15 29 0,55 116 1085,-30-53-490,-16-30 311,-47-133 641,1 16-1726,-2-9-31,2-1-1,1-72 0,3 108-20,1 0 1,-1 0-1,1 0 0,-1 0 0,2 1 1,-1-1-1,0 0 0,1 0 0,-1 1 0,1-1 1,0 1-1,0-1 0,0 1 0,6-6 0,-5 6 15,-1 1-1,1 1 0,0-1 1,0 0-1,0 1 0,0-1 1,0 1-1,0 0 0,0 0 1,0 0-1,1 0 0,-1 1 1,0 0-1,1-1 0,-1 1 1,0 0-1,1 0 0,4 2 1,2-1 2,-1 2 1,0-1 0,0 1 0,-1 1-1,1 0 1,0 0 0,-1 0 0,0 1 0,11 9-1,6 6-42,33 34-1,-5 6-604,-38-41-859,1-1-1,1 0 0,25 20 0,-41-37 1374,2 1-325,-1-1 0,0 1 0,1 0 0,-1-1 0,1 0 0,-1 1 0,1-1 1,0 0-1,0 0 0,3 0 0,11 0-3285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42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50 8960,'-9'4'1351,"6"-4"-812,1 1-1,-1 0 1,1 0-1,0-1 0,-1 0 1,-8 1 3582,26-13-2729,-6 2-1088,-7 8-277,1-1 0,-1 1-1,0 0 1,1 0 0,-1 0-1,4-2 1,-1 1-133,1 0 1,0 0-1,-1 1 1,12-4-1,-14 6-152,0-1 1,0 1-1,0 0 1,0 0-1,0 0 0,0 0 1,0 1-1,0-1 0,0 1 1,0-1-1,0 1 0,3 2 1,13 5-2410,3 0-1311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42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10 112 9472,'-5'4'3520,"1"-1"-2752,8-6 928,1-1-1184,-1-4 95,5-4-255,5 0-64,2 0-160,7 0-160,-1 0 0,10 0-895,-1 5-417,5-1-1760,8-1-2176,1 2 1472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43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 9728,'-10'-3'7308,"10"10"-4673,16 16-3505,-8-13 1492,6 16-559,-2 0 0,0 1 0,12 43 0,2 5 27,-16-49-445,2 0 1,0 0 0,2-1-1,0-1 1,2 0 0,1-1-1,1 0 1,34 33-1,-43-49-376,0 0 0,11 7 0,-18-12 137,1 0 0,-1-1 0,1 0 1,-1 1-1,1-1 0,0 0 0,0-1 1,0 1-1,-1 0 0,1-1 0,0 0 1,0 1-1,5-1 0,6-4-2979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43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10 147 7936,'-9'19'9450,"9"-27"-8143,5-3-1136,0-1 1,1 1-1,0 1 1,0-1-1,1 1 0,0 0 1,1 1-1,0 0 1,1 0-1,14-12 1,-17 17-106,-1 0 1,0 1-1,1-1 1,0 1-1,-1 0 1,1 1-1,1-1 1,-1 1-1,0 0 1,0 1-1,1 0 1,-1 0-1,1 0 1,-1 1-1,1 0 1,-1 0-1,1 0 1,-1 1-1,1 0 1,-1 0-1,10 4 1,-8-2 65,0 0-1,0 1 1,-1 0-1,1 0 1,-1 1-1,0 0 1,0 0-1,0 1 1,-1 0 0,0 0-1,8 10 1,-7-6-23,0 1 0,-1-1 0,0 1 0,-1 1 0,0-1 0,-1 1 0,4 13 0,-2 1 23,-2 1 1,3 38-1,-4 49 24,-3-106-147,1 68 10,20 143 0,-20-214-30,0 0 1,1 0 0,-1 0-1,1 0 1,0 0 0,5 8-1,-7-12 11,1 0-1,0 0 0,-1 0 0,1 0 0,0 0 0,0 0 1,0 0-1,0 0 0,0 0 0,0-1 0,0 1 0,0 0 1,0-1-1,0 1 0,0-1 0,0 1 0,0-1 0,0 1 1,0-1-1,1 0 0,-1 0 0,0 1 0,0-1 0,1 0 1,-1 0-1,0 0 0,0-1 0,0 1 0,1 0 0,-1 0 1,0-1-1,0 1 0,0 0 0,2-2 0,2 0-6,0-1 0,-1-1-1,1 1 1,-1 0 0,0-1 0,0 0-1,4-5 1,25-34-1242,-24 32 567,20-33-2005,-20 29 1284,0 0 0,1 1 1,1 1-1,0 0 0,1 0 0,17-14 1,-3 10-2086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43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277 484 7808,'-2'-15'11531,"-9"10"-10545,-71-43 2646,45 29-3110,18 9-375,0 0 1,1-1 0,-22-17-1,36 25-155,0 0-1,0-1 1,1 1-1,-1-1 0,1 0 1,0 0-1,0 0 1,0-1-1,0 1 0,1-1 1,0 0-1,0 1 1,0-1-1,1 0 0,-1 0 1,1 0-1,0 0 1,0-9-1,1 9-7,1 0-1,0 0 1,0 0-1,1 0 1,-1 0 0,1 0-1,0 1 1,0-1-1,1 1 1,-1-1 0,1 1-1,0 0 1,0 0-1,0 0 1,7-6 0,5-3-327,0 0 0,27-17 0,-12 11-202,56-41-3224,-51 36 142,-21 16 1393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4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202 664 6144,'1'0'339,"0"1"-1,0 0 1,0-1 0,0 1 0,0 0 0,0-1-1,0 1 1,0 0 0,0 0 0,-1 0 0,2 1-1,-1 0-129,21 10 9116,-32-17-9169,1-2 0,-1 1 0,1-1 0,0 0 0,1-1 0,-1 0 0,1 0 0,1-1 0,0 0 0,0 0 0,-6-12 0,-7-16-154,2 0 1,1-1-1,2-1 0,-18-73 0,23 71-27,-6-59 1,15 87 9,0-1-1,1 1 1,1 0 0,0 0 0,0 0-1,2 0 1,0 0 0,8-24-1,-10 35 10,0-1 0,1 1 0,-1-1 0,1 1 0,0 0 0,0 0 0,0 0 0,0 0 0,0 0 0,0 0 0,0 1 0,0-1 0,1 1 0,-1-1 0,1 1 0,-1 0 0,1 0 0,0 0 0,-1 0 0,1 1 0,0-1 0,0 1 0,3-1 0,2 1 5,-1-1-1,1 1 1,-1 1 0,1 0-1,-1 0 1,1 0 0,12 5 0,-7-2-169,-1 1-1,0 0 1,0 1 0,-1 0 0,1 1 0,-1 1-1,-1-1 1,1 2 0,-1-1 0,14 18 0,-6-6-2348,30 27 1,-48-46 2420,2 0-197,-1 0 1,0 0 0,0 0 0,1 0 0,-1 0 0,1 0 0,-1-1-1,3 2 1,-3-2-116,1 0-1,0 0 0,-1 0 0,1 0 0,0 0 1,-1 0-1,1-1 0,2 0 0,-4 1 392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47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0 398 8704,'5'3'7756,"9"-3"-7277,-9 0 432,21-1-156,-1-1 0,0-1 0,30-8-1,77-27 441,-85 24-673,320-115 1313,-241 81-1593,2 6 1,2 5 0,156-22-1,-187 43-892,-97 16 523,-1-1 1,1 1 0,-1 0 0,1 0 0,0 0-1,-1 0 1,1 0 0,-1 1 0,1-1 0,-1 0-1,1 1 1,-1-1 0,0 1 0,1-1 0,-1 1-1,1 0 1,-1 0 0,0 0 0,0-1 0,2 3-1,-1-1-368,-1-1-1,0 1 1,0 0-1,-1 0 0,1 0 1,0 0-1,-1 0 0,1 0 1,-1 0-1,1 0 0,-1 0 1,0 0-1,0 0 0,0 2 1,0 11-4081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49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91 8576,'0'15'7600,"13"-23"-6059,-1-8-938,-2 2-236,21-23 1,-28 34-419,1 0 1,-1 0 0,1 0-1,-1 0 1,1 1-1,0 0 1,0-1-1,0 1 1,0 1 0,1-1-1,-1 1 1,5-2-1,-6 3-366,0 0-1,0 0 0,0 1 0,0-1 0,0 0 0,0 1 0,0 0 0,5 1 0,-1 0-1095,7 3-2364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49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5 100 8064,'-5'31'5829,"10"-32"-3946,17-24-150,-17 18-1642,0 1-1,1 0 1,0 0-1,0 0 1,0 1 0,0 0-1,13-7 1,-1 5-306,0 1 0,0 0 0,1 1 0,0 1 0,36-2 0,15-5-4271,-43 5 828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8:59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8192,'-5'6'5861,"5"23"-4307,-1-15-1264,0 0 0,2 0-1,0 0 1,4 22-1,-2-25-296,-1 1 0,0-1-1,-1 0 1,0 19-1,-1-29-51,6-2 28,-1 0 43,1 1-1,0-2 1,0 1-1,-1-1 1,1 0-1,-1 0 1,0 0-1,1-1 1,-1 0-1,5-3 1,-4 2-17,-1 1 1,1 0-1,0 0 1,1 0-1,-1 1 1,11-3-1,1 2 9,-1 1 0,1 1 0,0 0 0,-1 1 0,25 4 0,-28-1 6,0 0 0,-1 0-1,0 2 1,0-1 0,0 2-1,0 0 1,15 10 0,-17-10-61,-2 0 211,1 0 0,-2 0 0,11 9 0,-17-13-11,0 0 1,0 0-1,0 0 1,0 1-1,-1-1 1,1 1-1,-1-1 1,1 1-1,-1-1 1,0 1-1,0 0 1,0-1-1,0 1 1,-1 0-1,1 0 1,-1 5-1,0-3-55,0 0-1,0 0 0,-1 0 0,0-1 1,0 1-1,-1 0 0,1 0 0,-1-1 1,0 1-1,0-1 0,0 0 1,-6 7-1,4-5-45,-1 0 0,0-1 0,-1 0 0,1 0 0,-1 0 0,0-1 1,-12 7-1,8-6-424,-1 0 1,0 0-1,-1-1 1,1-1-1,0 0 1,-1 0-1,0-1 1,0-1-1,1 0 1,-17 0-1,24-2-60,0 1-1,-1-1 0,1 0 1,0 0-1,-1 0 1,1 0-1,0-1 1,0 0-1,0 0 1,0 0-1,0 0 0,1 0 1,-5-4-1,-7-9-3141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00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4 262 7936,'-3'-8'8216,"3"8"-7981,10-10 1924,15-4-2184,-25 14 191,72-38 178,-3-4-1,92-69 0,-154 105-345,1 1-1,-1 0 1,1 1 0,1 0 0,-1 0 0,9-3 0,-15 6-158,0 1 1,0-1-1,0 1 1,0-1-1,0 1 1,0 0-1,1 0 1,-1 0-1,0 0 1,0 0-1,0 0 0,0 0 1,0 1-1,0-1 1,0 1-1,0-1 1,0 1-1,0 0 1,0 0-1,-1 0 1,1 0-1,0 0 1,0 0-1,-1 1 1,1-1-1,-1 0 1,1 1-1,-1 0 0,0-1 1,1 1-1,0 2 1,4 8-2497,2 0-1061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00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9 334 7552,'-9'12'10399,"15"-17"-9625,99-75 841,-15 13-1033,-78 57-563,28-24 153,1 2-1,83-49 0,-105 70-230,-9 6-435,0-1 0,14-4 0,-19 9-692,-1 0 0,0 0 0,0 0 0,1 1 0,-1 0-1,5 0 1,-2 0-927,5 0-1113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01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6 7936,'-7'-6'8574,"14"14"-6694,15 14-1977,2-2 353,56 43-118,-57-42-10,-20-17-459,0-1 1,1 0-1,-1 0 1,1 0-1,0 0 0,-1 0 1,1-1-1,6 3 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01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0 191 7936,'0'1'4592,"0"-10"-4279,1 0 1,0-1 0,1 1 0,0 0-1,0 0 1,1 1 0,0-1 0,1 0 0,0 1-1,0 0 1,1 0 0,0 0 0,0 1-1,11-13 1,-12 15-199,1 1-1,-1-1 0,1 1 0,0 0 1,1 1-1,-1-1 0,0 1 1,1 0-1,0 0 0,0 1 0,0-1 1,0 1-1,0 1 0,0-1 1,0 1-1,1 0 0,-1 0 1,0 1-1,1 0 0,-1 0 0,13 2 1,-15-1-36,-1 1 1,1-1 0,-1 0-1,1 1 1,-1 0 0,0 0-1,0 0 1,0 0 0,0 0-1,0 1 1,0-1 0,-1 1-1,1 0 1,-1 0 0,0 0-1,1 0 1,-1 0 0,-1 0-1,3 5 1,2 7 42,0 1 1,0 0-1,2 17 0,-2-10-12,4 20-51,-8-30-39,1 0 0,0 0 0,1 0 1,6 13-1,-5-13-64,-3-8 23,0 0 0,0 0-1,1 0 1,0 0 0,4 5-1,-7-9 24,1 0 0,0 0 0,-1-1 0,1 1 0,0 0 0,0-1 0,-1 1 0,1-1 0,0 1 0,0-1 0,0 1 0,0-1 0,0 0 0,0 1 0,0-1-1,0 0 1,0 0 0,0 0 0,0 0 0,-1 0 0,1 0 0,0 0 0,0 0 0,0 0 0,0 0 0,0 0 0,0-1 0,0 1 0,0 0 0,0-1 0,0 1 0,0 0 0,0-1-1,-1 1 1,3-2 0,2-3 2,1 0 0,-1 0 0,0 0 0,0-1 0,0 0 0,4-6 0,5-7-240,-10 13-424,-1 0 1,1 0-1,-1-1 0,4-10 0,-2 4-643,5-19-2724,-6 16 209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02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8448,'0'0'3287,"5"1"-2654,3 1-206,0 1 1,-1 0 0,1 0 0,-1 1 0,12 7-1,5 3-87,-4-3-168,1 2-1,-2 0 1,0 1-1,-1 1 0,32 33 1,-27-21 147,-2 1 0,0 0-1,22 43 1,-10-10 371,78 131 1948,-76-129-1774,-32-61-129,-4-9-378,-4-14-152,4 15-115,-2-14-42,1 0 0,1 0 0,0 0 0,4-25 0,-3 38-44,1 0 0,0 0 0,0 1 0,1-1 0,-1 0 0,1 1 0,1-1 0,0 1 0,-1 0 0,2 0 0,3-7 0,-4 10 12,0-1 0,0 1 0,1 0 0,-1 0 0,1 0 0,0 0 0,-1 1 0,1-1 0,0 1 0,0 0 0,1 0 0,-1 0 0,0 1 0,1 0 0,-1 0 0,1 0 0,5-1 0,0 2-27,1 0 0,-1 0 0,0 1 0,0 0 0,0 0 0,0 1 1,0 1-1,0 0 0,-1 0 0,1 1 0,-1 0 0,12 8 0,4 3-121,-1 1-1,-1 1 0,23 23 1,-19-13-1196,-18-18-607,0 0 1,1 0-1,20 14 0,-17-19-1345,0-7-458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31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 6528,'-5'19'3388,"2"-8"-2792,-2 40 743,3 0 1,4 60 0,-2-105-1279,25 389 2709,-16-266-2165,22 616 1347,-87 980-1386,-4-87-444,54-1398-122,-1 97 0,7-292 0,9 856-106,68 230 4,-56-913 154,23 189 147,-14-176-246,39 251-18,43 382 134,-101-733-38,23 319-51,-7-132 110,-2-28-191,21 339 229,-42-413-371,-4-147-1711,1-78-648,3-8-2006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33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81 7168,'0'-1'164,"0"0"16,0 0 0,0 0 0,0 0-1,0 0 1,0 0 0,0 0 0,0 0 0,-9-14 6307,2 14-3855,7 1-2571,-1 0-1,1 0 1,0 0 0,0 0 0,-1 0 0,1 0 0,0 0-1,0 0 1,-1 0 0,1 0 0,0 0 0,0 0 0,0 0-1,-1 0 1,1 0 0,0 0 0,0 1 0,0-1-1,-1 0 1,1 0 0,0 0 0,0 0 0,0 0 0,-1 1-1,1-1 1,0 0 0,0 0 0,0 0 0,0 0-1,0 1 1,-1-1 0,1 0 0,0 0 0,0 1 0,0-1-1,2 27-4,1 0-1,2 0 1,0 0-1,18 48 1,-1-22 90,2-1 1,41 65-1,-36-65-52,26 45 52,134 248 759,-135-254-532,-13-23 528,-34-60-60,-7-8-816,1 0 0,-1 0 0,0-1 0,0 1 0,0 0 0,0 0 1,1 0-1,-1 0 0,0 0 0,0 0 0,0 0 0,1 0 0,-1 0 0,0 0 0,0-1 0,0 1 1,0 0-1,0 0 0,1 0 0,-1 0 0,0 0 0,0-1 0,0 1 0,0 0 0,0 0 0,0 0 1,0 0-1,0-1 0,0 1 0,0 0 0,3-22 666,5-288-238,5-219-309,-10 487-155,3-123-549,-6 160 416,0 2-130,0 0 1,0 0-1,0 0 0,0 0 1,0 0-1,1 0 1,0 0-1,-1 0 0,1 0 1,0 0-1,0 0 1,3-5-1,-3 8 60,-1-1 1,1 1-1,-1 0 0,1-1 1,0 1-1,-1 0 0,1-1 1,0 1-1,-1 0 0,1-1 1,0 1-1,-1 0 0,1 0 1,0 0-1,0 0 0,-1 0 1,1 0-1,0 0 0,-1 0 0,1 0 1,0 0-1,0 0 0,-1 1 1,1-1-1,0 0 0,-1 0 1,1 1-1,0-1 0,3 2-1061,13 2-3119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4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364 461 7040,'0'-1'245,"1"1"-1,-1-1 1,0 1 0,1-1 0,-1 0 0,0 1-1,0-1 1,1 0 0,-1 1 0,0-1 0,0 0-1,0 0 1,0 1 0,0-1 0,0 0 0,0 1-1,0-1 1,0 0 0,-1 1 0,1-1 0,0 0-1,0 1 1,-1-1 0,1 0 0,-1 0 0,-12-22 3964,5 12-3328,5 6-620,0 1 0,-1-1 0,0 1 0,1 0 0,-1 1 0,-1-1 0,1 1 0,0-1-1,-10-4 1,6 4-21,0-1 0,-1 2 0,0-1 0,-17-4-1,20 7-171,0 0 0,0 0 0,-1 1 0,1-1 0,0 2 0,0-1-1,0 1 1,0-1 0,0 2 0,0-1 0,0 1 0,0 0 0,0 0 0,0 0-1,1 1 1,-11 6 0,9-4-56,0 1-1,1 0 1,-1 0-1,1 1 1,0 0-1,0 0 0,1 1 1,0-1-1,1 1 1,-8 16-1,1 1-79,1 1-1,1 0 0,-7 38 0,14-52 60,0-1 0,1 0 0,1 1 0,0 0 0,0-1 0,1 1 0,0-1 0,1 0 0,1 1-1,0-1 1,4 11 0,0-6-12,1 1-1,0-1 0,1-1 0,1 1 1,0-2-1,20 23 0,-20-28 35,0 1 0,1-1 1,-1-1-1,2 0 0,-1 0 0,1-2 0,0 1 0,0-1 0,18 5 0,-26-9-4,1-1 1,0 1-1,0-1 0,-1-1 1,1 1-1,0-1 0,0 0 1,0 0-1,0 0 0,0 0 1,-1-1-1,1 0 0,0 0 1,0 0-1,-1-1 0,7-2 1,-6 1 63,0 0 0,0-1 0,0 0 0,0 1 0,-1-2 0,1 1 0,-1 0 1,0-1-1,0 0 0,-1 0 0,1 0 0,4-9 0,-3 1 17,0 1 0,0-1 0,-1 0 0,-1 0 0,0 0 0,-1-1 0,0 1 0,-1-1 0,-1-24 0,-4-7-35,-15-71-1,16 100-28,-7-34-21,-3 1 1,-1 1-1,-24-54 0,27 78-58,-1 0 0,-1 0-1,-1 1 1,-1 1 0,-31-36-1,37 49 79,-95-96-82,91 90-261,13 15 311,0 0-1,0 0 0,0 0 1,1 0-1,-1-1 0,0 1 1,0 0-1,0 0 0,0 0 1,0 0-1,0 0 1,0 0-1,0 0 0,0 0 1,0 0-1,0 0 0,0 0 1,0 0-1,0 0 0,0 0 1,0 0-1,0 0 0,0 0 1,0 0-1,0 0 0,0 0 1,0 0-1,0 0 0,0 0 1,0 0-1,0 0 0,0 0 1,0-1-1,9 10-144,-3-1 101,20 18 45,-2 1 0,-1 1 0,22 36 0,53 127-724,-10-18-775,16-7-2674,-90-145 2966,-2-5-1253,2-5-3563,4-5 1261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33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9088,'0'-6'9792,"9"4"-9723,3-4 245,0 2 0,0 0-1,1 0 1,-1 1 0,1 0 0,21-1 0,95-3-447,-129 7-21,1 0 0,-1 0-1,1 0 1,-1 0 0,1 0 0,-1 0 0,1 0 0,-1 0 0,1 0 0,-1 0 0,1 0 0,-1 0-1,1 0 1,-1 0 0,0 1 0,1-1 0,-1 0 0,1 0 0,-1 0 0,0 1 0,1-1 0,-1 0 0,2 2-617,-2-1 617,0-1 0,1 0 0,-1 1 0,0-1 0,0 1-1,0-1 1,0 1 0,1-1 0,-1 1 0,0-1 0,0 0 0,0 1 0,0-1 0,0 1 0,0-1 0,0 1-1,0-1 1,-1 2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34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8576,'0'12'7776,"5"-12"-6401,-1-5-479,5 1-224,0-4-384,5 1-128,-1-1 32,4-1-96,5 6-64,5-1-448,5 4-192,-1 0-832,1 0-351,2 0-3009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34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13 8960,'-17'-13'9626,"16"14"-9423,1-1 69,0 8 96,23 58 304,110 417-166,-123-446-519,28 85 53,-24-87-1768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35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1 112 8448,'0'9'8758,"7"-10"-6176,0 0-3128,13-2 1154,37-13-1,-18 4-323,370-70 1076,-395 80-1599,1 0 1,0 1-1,0 0 1,-1 2 0,1-1-1,0 2 1,0 0 0,-1 1-1,22 6 1,-30-7-724,-4-1 511,0 0-1,0 0 1,-1 0-1,1-1 0,0 1 1,0-1-1,0 0 1,0 1-1,0-1 1,0 0-1,0 0 1,2 0-1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35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1 104 9472,'0'0'8069,"5"-9"-5701,7-1-2210,0 1 0,0 1 0,1 0 0,0 1 0,1 0 1,-1 1-1,23-6 0,-9 4 39,1 2 0,-1 0 0,31-1 0,-51 7 11,0-1-1,0 1 1,0 0-1,1 1 1,-1 0-1,12 2 1,-18-2-144,1-1 0,0 1 1,0 0-1,-1 0 0,1-1 0,0 1 1,-1 0-1,1 0 0,-1 1 1,1-1-1,-1 0 0,0 0 0,1 1 1,-1-1-1,0 1 0,0-1 1,0 1-1,0-1 0,0 1 0,0 0 1,-1-1-1,1 1 0,0 0 1,-1 0-1,0-1 0,1 1 0,-1 0 1,0 0-1,0 3 0,-4 41 139,3-32-244,-1 0-1,2 20 1,0-30 18,1 0-1,-1 1 1,1-1 0,0 0-1,0 0 1,1 1 0,-1-1 0,1 0-1,0 0 1,0-1 0,0 1 0,4 4-1,22 24-107,35 31 0,-51-51 111,-6-7 81,-1 0 1,0 1 0,0 0 0,-1 0 0,0 0-1,0 1 1,0-1 0,3 9 0,-6-11 31,1 0 0,-1 1 1,0-1-1,-1 0 1,1 1-1,-1-1 1,1 0-1,-1 1 0,-1-1 1,1 0-1,0 1 1,-1-1-1,0 0 0,-3 9 1,0-3-57,0-1 0,-1 1 1,0-1-1,-1 0 0,0-1 1,0 1-1,-1-1 0,0 0 1,-1-1-1,1 1 0,-1-2 1,-12 9-1,12-10-471,0-1-1,0 1 1,-1-1 0,0-1-1,1 0 1,-1 0 0,0 0-1,-16 1 1,22-4 45,1 0 0,-1 0 1,0 0-1,1 0 0,-1 0 1,0-1-1,0 1 0,-3-2 0,5 2 168,0-1-1,0 1 0,0 0 1,0-1-1,1 1 0,-1-1 0,0 1 1,0-1-1,1 0 0,-1 1 1,0-1-1,1 0 0,-1 1 0,0-1 1,1 0-1,-1 0 0,1 1 1,-1-1-1,1 0 0,0 0 1,-1 0-1,1 0 0,0 0 0,0 0 1,-1 0-1,1 0 0,0-1 1,3-12-4035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36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39 258 8448,'-27'11'4869,"24"-10"-3888,-6-5 2059,10-1-2841,0 0 1,-1 0-1,2 0 1,-1 1-1,0-1 0,1 0 1,0 1-1,0 0 0,0-1 1,1 1-1,0 0 0,-1 0 1,1 0-1,1 0 0,-1 1 1,8-7-1,5-3-26,1 0 0,27-16-1,-38 25-100,33-20-23,1 2 0,1 1 1,74-26-1,-98 43-33,0 1-1,0 0 1,0 2-1,0 0 1,1 0 0,-1 2-1,0 0 1,0 1 0,1 1-1,-1 0 1,-1 1-1,1 1 1,19 9 0,-28-11-24,-1 1 0,1 0 1,-1 1-1,0 0 1,8 6-1,-12-9-196,-1 0-1,1 0 1,-1 1 0,0-1-1,0 0 1,0 1-1,-1-1 1,1 1 0,0 0-1,-1-1 1,0 1 0,0 0-1,0 0 1,0 0 0,0 0-1,1 6 1,-6 8-4153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37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7680,'5'30'8784,"12"26"-7037,2 2-1468,-6 7-222,7 83-1,-4-19 60,-8-90-97,-5-28-547,0 0-1,-1 0 0,0 16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37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8192,'0'4'6224,"3"59"-2334,7 32-2658,0-12-819,26 181-1773,-24-224-597,-11-37 1463,0-1 0,1 1-1,-1 0 1,0-1-1,1 0 1,-1 1 0,1-1-1,0 0 1,0 0 0,0 1-1,0-2 1,3 3 0,4 0-2994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37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1 8832,'-1'0'367,"-1"0"0,0 0-1,1 0 1,-1 0 0,1 1 0,-1-1 0,0 1 0,1-1 0,-1 1 0,1 0-1,0 0 1,-1 0 0,1-1 0,0 1 0,-2 2 0,0-1-58,1 1 1,0 0-1,0-1 1,-1 1-1,2 0 1,-4 6-1,0 2-127,1 0 0,-6 25 0,9-31 51,-13 63 541,-7 87-1,16 8-134,5-131-526,0-2 8,11 308 1054,-1-238-932,42 176-1,-36-215-252,4 0-1,2-2 0,2 0 1,33 55-1,-24-56-698,3-2-1,57 69 1,-66-98-3262,-24-25 2724,0 0 0,0 1 1,1-1-1,-1 0 0,1-1 1,6 4-1,9-1-3041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39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63 7168,'-3'-63'10031,"2"65"-9834,1 0-1,-1 0 1,0 0 0,0 0-1,0-1 1,0 1-1,-1 0 1,1 0-1,-2 1 1,-2 4 232,-5 14 55,0 0 0,-8 34 0,5-17-437,8-21-69,1 1 1,1 0 0,0 0-1,1 0 1,1 1 0,1 19-1,0-37 23,0 0 1,1 1-1,-1-1 0,0 0 0,0 1 0,1-1 0,-1 0 0,0 0 0,1 1 1,-1-1-1,1 0 0,0 0 0,-1 0 0,1 0 0,0 0 0,0 0 0,0 0 1,-1 0-1,1 0 0,0 0 0,0 0 0,1 0 0,-1-1 0,0 1 0,0 0 1,0-1-1,0 1 0,1-1 0,0 1 0,5 1-16,-1-1 0,1 0 0,-1 0-1,12 0 1,0 0-17,23 5 33,1 2 1,62 21 0,-28-1 1305,-75-27-1254,0-1 0,0 1 0,0-1 0,0 1 0,0-1-1,-1 1 1,1 0 0,0 0 0,0-1 0,0 1 0,-1 0 0,1 0 0,0 0 0,-1 0 0,1-1 0,-1 1 0,1 0 0,-1 0 0,1 0 0,-1 0 0,0 1 0,0-1 0,1 0 0,-1 0 0,0 0 0,0 0 0,0 0 0,0 0 0,0 0 0,0 0 0,0 0 0,-1 0 0,1 0 0,0 0 0,-1 0 0,1 1 0,0-2 0,-1 1 0,1 0-1,-2 2 1,-2 3-18,0 1 0,-1-2 0,1 1 0,-9 8 0,11-12-29,-6 5-102,1 0 0,-1 0 1,0-1-1,-1 0 0,1 0 0,-1-1 1,-1-1-1,1 1 0,-16 4 1,18-7-308,0 0-1,0-1 1,-1 0 0,1 0 0,0-1-1,-9 0 1,11-1-208,0 1 1,-1-1-1,1 0 0,0-1 0,0 1 0,0-1 0,0 0 1,0 0-1,-4-4 0,-5-1-3666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49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143 828 8960,'0'0'336,"1"1"0,0 0 0,0-1-1,0 1 1,0 0 0,0-1 0,0 1 0,0-1 0,0 0 0,0 1 0,0-1 0,0 0 0,0 1 0,0-1 0,0 0 0,0 0-1,1 0 1,-1 0 0,0 0 0,2 0 0,0-1-35,0 0 0,0 0 0,0 0 0,-1 0 0,1-1-1,0 1 1,4-4 0,-1 0-46,1 0 0,-1-1 0,0 1 0,0-2 0,5-6 0,-6 6-69,-1-1-1,0 0 0,-1 1 0,1-1 0,-1 0 1,-1-1-1,1 1 0,-1 0 0,-1-1 0,0 1 1,0-1-1,-1 1 0,0-11 0,-2-11-53,-2 1 0,-10-42 0,10 55-134,-5-24 4,-2 1 0,-1 0-1,-2 1 1,-2 0 0,-28-48 0,-72-105 174,108 175-157,7 13 4,0 0 0,0 0 0,-1 0 0,1 1 1,-1-1-1,-3-4 0,5 20-92,7 7 57,1 1 1,1-1 0,0 0 0,1-1-1,16 21 1,11 24-7,30 61-360,109 154-1,-115-193-1883,-36-49-1407,-21-29 1408,-3-3-1829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40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8 112 7808,'-7'-4'8839,"14"16"-6649,-2-9-2055,0 0 0,-1 0 0,1-1 0,0 1 0,1-1 0,-1-1 1,0 1-1,0 0 0,1-1 0,-1 0 0,1-1 0,-1 1 0,1-1 0,6 0 0,8-2 42,1-1-1,-1 0 0,0-1 0,-1-2 0,35-12 0,-45 14-107,80-31 240,-51 19-282,68-20-1,-104 36-42,16-5-747,0 1 1,0 1-1,24-1 1,-41 4 588,-1 0 0,1 0 1,0 0-1,0 0 1,0 0-1,-1 0 0,1 0 1,0 0-1,0 0 0,0 0 1,-1 0-1,1 1 0,0-1 1,0 0-1,-1 1 0,1-1 1,0 1-1,-1-1 0,1 0 1,0 1-1,-1-1 0,1 1 1,-1 0-1,2 0 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40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1 144 9856,'-1'2'8858,"1"-2"-8775,1 0 0,-1 1-1,0-1 1,1 0 0,-1 0 0,0 1 0,1-1-1,-1 0 1,0 0 0,1 0 0,-1 1-1,0-1 1,1 0 0,-1 0 0,1 0-1,-1 0 1,1 0 0,-1 0 0,0 0 0,1 0-1,-1 0 1,1 0 0,-1 0 0,1 0-1,21-1 539,1-2-1,-1 0 0,35-9 0,-12 1-290,132-30 299,-79 21-434,136-9-1,-156 22-44,42-9-1878,-107 11 374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41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8960,'0'-29'9765,"1"39"-9430,0-1 0,1 0 0,2 11 0,2 8-134,2 24-316,2-1 0,3 0-1,2-1 1,22 52 0,-36-100-82,9 18-2696,16-11-7947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41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82 8320,'5'-5'2148,"1"0"-1,0 0 1,8-4 0,23-11 415,39-8-1675,-69 25-291,-2 2-390,0-1-1,0 1 0,1 0 0,-1 1 0,0-1 1,0 1-1,1 0 0,-1 0 0,0 0 0,9 3 1,-11-3-140,-1 1-1,1 0 1,-1 0 0,0 0 0,1 0 0,-1 0-1,0 0 1,0 1 0,0-1 0,1 1 0,-2-1-1,1 1 1,0 0 0,0 0 0,0 0 0,-1 0 0,1 0-1,-1 0 1,0 0 0,0 1 0,0-1 0,0 0-1,1 4 1,1 9 39,-1 1-1,-1-1 1,0 1-1,-2 26 1,0-4-31,0-15-111,0-10 19,3 23-1,-2-32 0,1-1 0,0 1-1,-1 0 1,1-1 0,1 1-1,-1-1 1,0 0 0,1 1 0,0-1-1,4 6 1,-5-9 15,0 1 1,0 0-1,1-1 0,-1 1 1,0 0-1,0-1 1,1 0-1,-1 1 0,0-1 1,1 0-1,-1 0 1,0 1-1,1-1 0,-1 0 1,1 0-1,-1-1 1,0 1-1,1 0 0,-1 0 1,0-1-1,1 1 0,-1-1 1,2 0-1,33-14-553,78-39-8969,-91 44 4971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41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9088,'4'0'552,"0"1"0,0-1 0,0 1 0,0 0 0,-1 0-1,1 0 1,0 0 0,0 1 0,-1 0 0,1-1 0,-1 2 0,5 2 0,-2-1-344,-1 0 0,0 1-1,0 0 1,0 0-1,-1 1 1,5 6 0,2 4 34,-1 2 1,-1 0-1,13 32 1,-4-5 163,59 182 1492,-52-133-1335,13 102 0,-10 95-126,-23 138-3227,-6-288-2094,1-137 4485,0 1-449,0 0 0,0 0 0,1 0-1,-1 0 1,1 0 0,2 5 0,1 2-2480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42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12 9088,'-4'-12'8458,"4"13"-8286,0 0 1,1 0-1,-1 0 0,1 0 1,-1-1-1,0 1 0,1 0 1,0 0-1,-1-1 0,1 1 1,-1 0-1,1-1 0,0 1 1,-1-1-1,3 2 0,5 2 395,1 0 1,1-1-1,-1 0 0,12 2 0,-11-3-331,-1 0 0,0 1 0,0 1 0,16 6 0,-21-7-186,0 0 0,0 0 0,0 0 0,0 0 0,-1 0-1,1 1 1,-1 0 0,0-1 0,0 1 0,0 0 0,-1 1 0,1-1-1,-1 0 1,0 1 0,-1-1 0,1 1 0,-1 0 0,1-1-1,-1 1 1,-1 0 0,1 0 0,-1 8 0,-3 83-139,-1-20 66,4-64 74,0 3-66,0-1 1,1 0 0,0 1-1,5 18 1,-5-30 11,0 0 1,-1 0-1,2 0 0,-1 0 1,0-1-1,1 1 0,-1 0 1,1-1-1,0 1 0,0-1 1,0 1-1,0-1 0,0 0 0,0 0 1,1 0-1,-1 0 0,1 0 1,-1 0-1,1-1 0,0 1 1,0-1-1,-1 0 0,1 0 1,0 0-1,5 1 0,6 0-228,26 1 1,16-4-3614,-15 0-2336,-27 1 1706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43.1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8320,'7'4'5120,"0"12"-2359,-4-6-1603,72 203 2240,-45-113-2734,21 81 421,16 175 691,-30-111-1114,-24-159-487,22 128 236,-35-213-404,1 1-1,-1-1 1,0 0 0,0 0 0,1 0-1,-1 0 1,0 0 0,1 0 0,-1 0-1,1 0 1,0 0 0,-1 0 0,1 0-1,0 0 1,-1 0 0,1 0 0,0 0-1,0 0 1,2 0 0,-3 0-5,1-1 0,-1 0 0,1 0 0,-1 0 0,1 0 0,-1 0 0,1 0 0,-1 0 0,1 0 0,0 0 0,-1 0 0,1-1 0,-1 1 0,1 0 0,-1 0 0,1 0 0,-1-1 0,1 1 0,13-14-79,28-46-12,28-36-4,-61 84 88,2 1 0,-1 0-1,2 0 1,-1 1 0,19-12 0,-25 19 42,-1 1 0,1 0 1,0-1-1,0 1 0,-1 1 1,1-1-1,0 1 0,1 0 1,-1 0-1,0 0 0,0 1 1,0-1-1,0 1 0,1 1 1,-1-1-1,0 1 0,0 0 1,0 0-1,0 0 0,6 3 1,-1 2 2,0-1 0,-1 2 0,0-1 1,0 1-1,-1 0 0,0 1 0,0 0 1,13 18-1,-9-8-964,0 0 0,-1 1 0,13 33 0,-21-45-87,0 1 0,1-1 1,0 0-1,0-1 0,0 1 0,1-1 0,0 0 0,8 8 0,1-2-3218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44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44 6784,'0'-3'412,"0"0"31,0-1 1,0 1-1,0 0 1,0 0-1,-1 0 0,1 0 1,-1 0-1,0 1 1,0-1-1,0 0 1,-3-5 2114,4 11-2042,2 9-272,4 7 283,17 32 1,-4-10-74,-8-16-245,17 39 174,79 336 1809,-86-301-459,-20-92-1462,2-2 20,3-19-261,19-53 2,-19 48-24,0 0 0,2 1 0,0-1 0,1 1 0,14-21 0,-23 38 3,1 1 0,-1 0 0,0 0 0,0-1 0,0 1 0,1 0-1,-1 0 1,0 0 0,1-1 0,-1 1 0,0 0 0,0 0 0,1 0 0,-1 0 0,0-1 0,1 1 0,-1 0 0,0 0-1,1 0 1,-1 0 0,0 0 0,1 0 0,-1 0 0,0 0 0,1 0 0,-1 0 0,0 0 0,0 0 0,1 0 0,-1 0 0,0 1-1,1-1 1,-1 0 0,0 0 0,1 0 0,-1 0 0,0 0 0,0 1 0,1-1 0,-1 0 0,0 0 0,0 1 0,1-1-1,-1 0 1,0 0 0,0 1 0,0-1 0,0 0 0,1 1 0,-1-1 0,0 0 0,0 0 0,0 1 0,0-1 0,0 0-1,0 1 1,8 21 158,-7-19-171,30 84-3763,-30-84 2673,1 0 0,0 1 0,0-1 0,0 0 0,1 0 0,-1 0 0,1 0 0,0-1 0,-1 1 0,1-1 0,6 4 0,5 2-2742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49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27 290 6912,'0'-1'204,"0"0"1,-1 0-1,1 1 0,0-1 1,0 0-1,-1 0 0,1 0 1,0 0-1,-1 1 0,1-1 1,-1 0-1,1 0 1,-1 1-1,1-1 0,-1 0 1,1 1-1,-1-1 0,0 1 1,1-1-1,-1 1 1,0-1-1,0 1 0,1-1 1,-1 1-1,-1-1 0,1 0-61,-1 1-1,1-1 0,0 0 0,0 1 0,0-1 1,0 0-1,0 0 0,0 0 0,-2-2 1,7 12 2866,19 47-2717,-4-7-177,20 76 1,-17-46 15,8 10 19,47 94-1,57 79 118,-73-140-238,20 37 272,-36-63 409,-31-77 943,-14-21-1621,1-75 432,12-89 0,97-589-96,-53 413-592,-51 311-1024,1 1 0,16-44 0,-13 55-1146,3 6-2038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49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9 8064,'-12'11'7108,"12"-11"-6987,0 1-1,1 0 1,-1-1 0,0 1-1,1 0 1,-1-1 0,1 1 0,-1-1-1,1 1 1,-1 0 0,1-1 0,-1 1-1,1-1 1,0 0 0,0 1-1,1 1-31,1-1-1,-1 0 0,0 0 0,1 0 0,-1 0 0,1 0 0,-1-1 0,1 1 0,-1-1 0,1 0 0,-1 1 0,1-1 1,3-1-1,39-5 760,-17 2-498,34-1 176,76-16-1,-138 21-526,1 0 0,-1-1 0,1 1 0,0 0 0,-1 0 0,1 0 0,-1 0 0,1 0 0,0 0 0,-1 0 0,1 0 0,-1 0 1,1 0-1,0 0 0,-1 0 0,1 0 0,-1 0 0,1 0 0,-1 1 0,1-1 0,0 0 0,-1 0 0,1 1 0,-1-1 0,1 0 0,-1 1 0,0-1 0,1 1 0,-1-1 0,1 1 0,0 0 0,-1 1-392,1 0 1,-1-1-1,0 1 0,0 0 0,1 0 0,-1 0 1,-1 0-1,1 3 0,0 5-3774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49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1 278 9856,'3'-4'4512,"10"-4"-3360,-8 4-1,8-4-159,10-8 128,8-4-320,10-4-192,7-3-320,6 3-192,0 5 0,-2-2-64,-7 1 64,-4 5-928,-1-6-288,-1 6-1088,6-1-351,5 1-1985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0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8576,'-1'6'2375,"1"-3"-1595,0 0-1,0 0 1,0 0 0,1 0 0,-1 0-1,2 5 1,-2-8-730,0 1 1,0-1-1,1 1 1,-1-1-1,0 1 0,1-1 1,-1 1-1,1-1 1,-1 1-1,1-1 0,-1 1 1,1-1-1,-1 1 1,1-1-1,-1 0 0,1 1 1,-1-1-1,1 0 1,0 0-1,-1 0 0,1 1 1,0-1-1,-1 0 1,1 0-1,0 0 0,-1 0 1,1 0-1,-1 0 1,1 0-1,0 0 0,-1 0 1,1 0-1,0-1 1,-1 1-1,2 0 0,16-6 416,26-11-1,-28 10-439,1 0 0,17-3-1,-6 5-390,47-3 0,1 1-6083,-49 2 2747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1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51 6656,'-9'-51'7866,"10"60"-7568,0-1 0,1 0 0,1 1 1,-1-1-1,1 0 0,0 0 0,1-1 0,7 13 0,-1-1 22,16 31 169,-3 1 0,21 71-1,22 162-381,-48-203-134,-15-65-26,6 26-510,-7-16-3007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1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46 6528,'-1'5'725,"1"-2"-337,-1-1 0,1 1 0,-1-1-1,0 1 1,1-1 0,-1 1 0,0-1 0,-1 0 0,-3 7 2862,20-3-1180,-2-5-1632,0 0 0,0-1 1,0-1-1,21-4 1,-9 2-136,166-28 829,-126 19-792,-4 0-47,52-8-143,-103 19-273,17-1 334,31-1 0,-47 4-654,-1 0 0,0 0 1,0 1-1,0 0 0,0 1 1,13 5-1,-22-7 222,0-1-1,0 1 1,-1-1-1,1 1 0,0-1 1,0 1-1,0-1 1,-1 1-1,1 0 1,0-1-1,-1 1 1,1 0-1,-1 0 1,1 0-1,-1-1 1,2 3-1,-2-2-220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2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1 192 9216,'4'-7'5658,"12"-2"-4246,-8 5-899,8-8-3,0 0 0,-1-1-1,21-24 1,22-18 176,-50 49-578,-1 0-1,1 1 1,0 0-1,0 0 1,0 1-1,13-4 1,-19 7-59,0 0 0,0 1 0,0-1 0,0 1 0,0 0-1,0-1 1,0 1 0,0 0 0,0 0 0,0 0 0,0 1 0,1-1 0,2 1 0,-4 0 5,0-1 0,1 1-1,-1 0 1,0 0 0,0 0-1,1 0 1,-1 0 0,0 0 0,0 0-1,0 0 1,0 1 0,0-1 0,0 0-1,-1 0 1,1 1 0,0-1-1,-1 1 1,1-1 0,0 3 0,3 16 77,0-1 1,-1 1-1,-2 0 0,0-1 1,-2 29-1,1-16-210,3 35-1,-2-58 67,0-1 1,1 1-1,0 0 0,0-1 1,1 0-1,5 11 0,-6-15 5,0 0-1,0-1 0,1 1 1,0 0-1,0-1 0,0 0 1,0 0-1,0 0 0,0 0 1,1 0-1,-1-1 0,1 0 1,0 1-1,7 2 0,22 7-35,-14-6-91,35 19 0,-49-23 184,-1 0 1,0 1-1,1 0 0,-1 0 0,-1 0 0,1 1 0,0-1 0,-1 1 0,0 0 0,0 0 0,0 0 0,0 0 1,2 5-1,-4-6 42,-1 0 1,1 0 0,-1 0 0,1-1 0,-1 1 0,0 0-1,0 0 1,0 0 0,-1 0 0,1 0 0,-1 0 0,1 0-1,-1 0 1,0-1 0,0 1 0,-1 0 0,-1 4 0,-3 2 64,1 0 0,-1 0 0,-11 12 0,-8 7-298,-1 0-1,-56 45 1,76-69-316,-1 0 0,0 0 1,0-1-1,0 0 0,0 0 0,-14 3 0,20-6 321,0 1 0,0-1 0,0 0-1,0 0 1,0 0 0,0 0 0,0 0 0,0 0 0,-1-1 0,1 1-1,0 0 1,0 0 0,0-1 0,0 1 0,0-1 0,0 1 0,0-1-1,1 1 1,-1-1 0,0 0 0,0 1 0,0-1 0,0 0 0,1 0-1,-1 1 1,0-1 0,1 0 0,-1 0 0,1 0 0,-1 0-1,1 0 1,-1 0 0,1 0 0,0 0 0,-1 0 0,1-1 0,-1-3-433,0 0 1,0 0-1,0 0 1,1 0-1,-1 0 0,2-7 1,2-19-3292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2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22 235 9728,'-22'17'6869,"23"-17"-6865,-1 0-1,1 0 1,-1 0 0,0 0 0,1 0 0,-1 0-1,1 0 1,-1 0 0,1 0 0,-1 0-1,1 0 1,-1 0 0,1 0 0,-1 0 0,0 0-1,1 0 1,-1-1 0,1 1 0,-1 0-1,0 0 1,1 0 0,-1-1 0,1 1 0,-1 0-1,0-1 1,1 1 0,-1 0 0,0-1 0,0 1-1,1 0 1,-1-1 0,2-1 35,10-9 504,-1-1-1,21-27 1,-22 26-309,1 0 1,0 0-1,1 1 0,14-12 1,-11 12-160,1 2 1,0 0 0,1 0 0,19-7-1,-2 6-50,0 1-1,0 1 1,1 2 0,55-4-1,-79 11-271,0-1-1,0 2 1,0-1-1,0 1 1,19 5-1,-23-4-462,-1 0-1,0 1 1,0-1-1,-1 1 1,1 0-1,8 7 1,-1-2-3194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3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12 7680,'0'-3'480,"0"3"-372,0 0 0,1-1 0,-1 1 0,0 0-1,0 0 1,0-1 0,-3-5 2807,2 6-2807,1-1 0,-1 1 0,1 19 2106,9 27-1519,2 1 1,25 69-1,7 24-355,23 85-535,-36-125-650,-28-94 670,1 3-465,0 0 1,-1 0 0,0 0 0,-1 1 0,1 9 0,-2-7-2753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3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8704,'1'6'3700,"2"-1"-2502,3 8 117,0 7-687,2 0 0,0 0 1,1-1-1,12 18 0,-21-36-623,76 141 322,-58-104-309,22 69 0,-4 29-244,-2-3-2111,-6-47-3158,-14-54 631,-1-4 1408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4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8064,'0'0'2672,"-5"9"-22,5 190 534,21 181-2468,-20-368-707,-1-9-7,44 425 215,-26-292-116,49 179 1,-45-244-31,43 93 1,-49-129-515,2-2 1,2 0-1,1-1 1,36 43 0,-53-70-112,1 1 0,0-1 0,0 0 0,1 0 0,-1-1 0,1 0 0,12 7 0,4 1-2982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4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0 112 7424,'0'0'9242,"8"-3"-9087,153-93 538,-159 95-646,0-1 0,0 1 0,1 0 0,-1 0 0,0-1 0,1 1 0,-1 1 0,1-1 0,-1 0 0,1 1 0,0-1 0,-1 1 0,1 0 0,-1 0 0,1 0 0,0 0 0,-1 0 0,1 1 0,-1-1 0,1 1 0,0 0 0,-1-1 1,0 1-1,1 0 0,-1 1 0,1-1 0,-1 0 0,0 1 0,0-1 0,0 1 0,0 0 0,0-1 0,0 1 0,0 0 0,-1 0 0,1 0 0,1 4 0,2 1 65,-1 1 0,-1-1 0,0 1 0,0-1 0,0 1 0,2 11 0,-1 6 50,2 27 1,0 250 55,-7-190-233,1-106 4,0 0 1,0 0-1,1-1 1,0 1 0,0 0-1,1-1 1,-1 1-1,1-1 1,4 9-1,-4-11 15,-1-1-1,1 0 1,0 1-1,0-1 1,-1 0 0,1 0-1,1 0 1,-1 0-1,0 0 1,0-1-1,1 1 1,-1-1-1,1 1 1,0-1-1,-1 0 1,1 0-1,0 0 1,-1 0-1,1-1 1,0 1 0,3-1-1,2 1-305,0-1 0,0 0 0,0-1-1,0 0 1,0 0 0,15-5 0,-5 0-2320,29-14-1,-28 11-1227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5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4 8192,'-3'-2'1145,"3"2"-981,0 0-1,-1-1 1,1 1-1,-1 0 1,1 0 0,-1 0-1,1-1 1,0 1-1,-1 0 1,1 0 0,-1 0-1,1 0 1,-1 0-1,1 0 1,-1 0 0,1 0-1,-1 0 1,1 0-1,0 0 1,-1 1 0,-1 0 135,1 0 1,0 0 0,0 0 0,0 0-1,0 0 1,0 1 0,1-1 0,-1 0-1,-1 3 1,-3 8 307,0 0 0,-4 16 0,2-7-375,4-12-151,-1 0-74,1 0 0,1 1 1,-3 14-1,4-22-51,1 0 0,0 0 0,0 0 0,0 0-1,0 0 1,0 0 0,0 0 0,1 0 0,-1 0 0,1 0 0,-1 0 0,1 0 0,0 0-1,0 0 1,0 0 0,0-1 0,0 1 0,0 0 0,0-1 0,0 1 0,1-1-1,-1 1 1,2 0 0,2 1 22,0-1-1,0 0 0,1 0 1,-1-1-1,0 1 1,1-1-1,-1 0 1,1-1-1,7 1 0,11 1 62,11 5-79,-1 1-1,55 20 0,-76-23 241,1 1 0,-1 1 0,0 0 0,-1 1 0,0 1 0,0-1 0,-1 2 0,0 0 0,10 11 0,-17-16-113,0 0 0,0 0 0,-1 0 0,0 1 0,0-1 0,0 1 0,-1 0 0,1 0 0,-2 0 0,1 0 0,-1 0 0,1 0 0,-2 0 0,1 1 1,-1-1-1,0 0 0,0 0 0,0 1 0,-1-1 0,0 0 0,-1 0 0,1 0 0,-1 0 0,0 0 0,-1 0 0,1 0 0,-1-1 0,0 1 0,-1-1 0,-5 7 0,4-6-399,-1 0 0,1-1 0,-2 1 0,1-1-1,0-1 1,-1 1 0,0-1 0,-11 4 0,13-5-273,0-1 1,-1-1 0,1 1 0,-1-1-1,0 0 1,1 0 0,-1 0 0,0-1-1,0 0 1,0 0 0,1-1 0,-10-1-1,1-5-3729,0 0 490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50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9856,'-22'20'10501,"36"-17"-9077,-1-1-937,1-1-1,-1-1 1,18-1 0,-1 0-61,41-1 83,72-12 1,-113 11-466,40 2 0,-40 2-1620,-30-1 1491,0 0 0,0 0 1,1 0-1,-1 0 1,0 0-1,0 0 0,0 0 1,1 0-1,-1 0 1,0 0-1,0 0 0,0 0 1,1 0-1,-1 0 1,0 0-1,0 1 0,0-1 1,0 0-1,1 0 1,-1 0-1,0 0 0,0 0 1,0 0-1,0 1 1,0-1-1,0 0 0,0 0 1,1 0-1,-1 1 1,0-1-1,0 0 0,0 0 1,0 0-1,0 0 1,0 1-1,0-1 0,0 0 1,0 0-1,0 0 1,0 1-1,0-1 0,0 0 1,-3 11-3370,2-8 1799,0 5-2051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5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75 8448,'-36'0'7792,"40"12"-7105,-1-9-650,1-1 0,-1 1 0,1-1 0,0 0 0,-1 0 0,1-1 0,0 1 0,0-1 0,0 0 0,0 0 0,0 0 0,0-1 0,0 1 0,1-1 0,-1 0 0,0 0 0,0 0 0,0-1 0,6-1 0,10-2-16,0-1 0,30-11 1,-45 14 1,11-5 2,0-1 0,20-12 0,-23 12-899,0 1 1,1 0-1,0 1 1,15-5-1,-15 6-2891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6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2 418 8320,'-2'-1'6199,"5"-3"-4934,12-4-1044,114-47 1743,-10 2-435,74-12-212,-35 13-652,-109 35-508,180-56 365,-149 50-458,-5 2 51,119-19 0,-182 38-223,-1 0 113,1 1-1,20 0 1,-30 1-229,0 0-1,0 0 1,0 1 0,0-1-1,0 0 1,0 1 0,0-1-1,0 1 1,0 0 0,0 0-1,0 0 1,0 0 0,-1 0-1,1 0 1,0 0 0,0 1-1,-1-1 1,1 1 0,-1-1-1,0 1 1,2 2-1,-2-4 80,-1 1-1,0-1 0,1 1 0,-1-1 1,0 0-1,0 1 0,0-1 0,1 1 1,-1-1-1,0 1 0,0 0 0,0-1 0,0 1 1,0-1-1,0 1 0,0-1 0,0 1 1,0-1-1,0 1 0,0-1 0,0 1 0,-1-1 1,1 1-1,0-1 0,0 1 0,0-1 1,-1 1-1,1-1 0,-1 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7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7040,'0'-12'6970,"0"22"-5631,23 77 239,47 187-1002,-34-167-5141,-32-95 2373,1-4-1066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7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8576,'7'10'5007,"0"8"-2374,-3-6-2023,16 59 146,-15-49-718,1-1 0,17 38-1,-22-56-24,0 0 0,1 0-1,0 0 1,-1-1-1,1 1 1,0-1-1,0 1 1,1-1-1,-1 0 1,0 0 0,1 0-1,0 0 1,-1 0-1,1 0 1,0-1-1,0 1 1,0-1 0,0 0-1,0 0 1,0 0-1,5 1 1,-3-2-63,0 0 1,-1 0 0,1-1-1,0 0 1,0 1 0,-1-1-1,1-1 1,0 1 0,-1-1-1,1 0 1,-1 0 0,0 0-1,0 0 1,4-4-1,-7 6 17,8-6-1076,-1 1 0,0-1 0,10-11 0,-10 5-2533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8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8448,'-3'3'7075,"4"9"-5598,6 17-2254,-7-28 1033,26 99-165,16 49-409,-3-55-3865,-30-77 818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8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8448,'0'32'7823,"0"43"-7023,1-71-790,-1-1-1,1 1 1,-1-1-1,1 1 0,0-1 1,0 1-1,1-1 1,-1 1-1,1-1 0,0 0 1,4 6-1,-6-8-150,1 0-1,0 0 1,0 0-1,-1 0 0,1 0 1,0 0-1,0 0 1,0 0-1,0 0 0,0-1 1,1 1-1,-1 0 1,0-1-1,0 1 0,0 0 1,1-1-1,-1 0 1,0 1-1,1-1 0,-1 0 1,0 0-1,1 1 1,-1-1-1,0 0 0,1 0 1,-1-1-1,0 1 1,1 0-1,-1 0 0,0-1 1,1 1-1,1-2 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8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7552,'1'10'6903,"0"-3"-6558,0 0-1,0 0 1,5 12 0,17 51 334,11 29-542,85 141-4249,-110-223 2880,0-1-1754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09:59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 6784,'0'-43'6112,"0"43"-6074,0 0-1,0-1 1,0 1 0,0 0 0,0 0 0,0 0 0,1-1 0,-1 1 0,0 0 0,0 0 0,0 0 0,0 0 0,0-1 0,0 1 0,1 0-1,-1 0 1,0 0 0,0 0 0,0 0 0,0 0 0,1 0 0,-1 0 0,0-1 0,0 1 0,0 0 0,1 0 0,-1 0 0,0 0 0,1 0-1,-1 0 18,1 0 0,0 0 0,-1 0 0,1 0 0,0 0 0,0 1 0,-1-1-1,1 0 1,0 0 0,-1 0 0,1 1 0,0-1 0,-1 0 0,1 1 0,0 0 0,9 7 159,0 1 1,-1 0 0,-1 0 0,14 20 0,28 47 511,-46-71-676,9 17 126,-1 0-1,-1 1 1,-1 0-1,9 31 1,-6-17 13,69 217 765,-55-153-759,14 104 0,-25-104-73,6 184 1,-24-183-1752,-29 199 0,28-285 802,-2 17-2227,3-9-3668,2-12 3245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00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8064,'-3'2'6397,"3"-2"-6341,15 25 308,-1-1 0,-1 2-1,18 48 1,-21-48-155,3 6-25,45 127 624,-24-29 952,30 235 0,-63-346-1735,-1-15-12,0-12-9,0-14-39,2 1-1,0-1 1,1 1-1,1 0 1,13-39-1,-16 57 35,-1 1-1,1 0 1,0-1 0,1 1-1,-1 0 1,0 0 0,1 0-1,-1 0 1,1 0 0,-1 0-1,1 1 1,0-1 0,0 0-1,0 1 1,0-1 0,0 1-1,0 0 1,0 0 0,0 0-1,1 0 1,-1 0 0,0 0-1,1 1 1,-1-1 0,0 1-1,1-1 1,-1 1 0,4 0-1,-2 0 1,-1 1-1,1 0 1,0-1-1,-1 1 0,1 0 1,-1 1-1,1-1 0,-1 1 1,0-1-1,1 1 1,-1 0-1,0 1 0,0-1 1,0 0-1,-1 1 1,1-1-1,-1 1 0,3 3 1,3 5-186,-2-1 0,1 1 0,-1 1 0,-1-1 0,0 1 0,-1 0 0,4 17 0,-5-15-1098,0 0 0,-1 1 1,0 20-1,-2-18-2645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00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9216,'8'1'7786,"0"-2"-7502,0 0 1,14-5-1,-20 5-218,1-1-1,-1 1 0,1 0 0,0 1 0,-1-1 0,1 0 0,0 1 0,-1 0 1,1-1-1,0 1 0,-1 0 0,1 0 0,0 1 0,0-1 0,-1 1 0,1-1 1,0 1-1,-1 0 0,1 0 0,-1 0 0,1 0 0,-1 0 0,1 1 0,-1-1 0,0 1 1,0-1-1,0 1 0,0 0 0,0 0 0,0 0 0,0 0 0,-1 0 0,1 1 1,-1-1-1,1 0 0,-1 1 0,2 4 0,2 4 96,-1 1-1,0 0 1,0 0-1,-2 0 1,1 0 0,-1 0-1,-1 1 1,0 17-1,-2-22-163,1 0 1,1 0-1,-1 0 0,1-1 0,1 1 0,-1 0 0,1 0 0,1-1 0,-1 0 0,5 8 0,-6-13-73,0-1-1,0 0 1,0 0-1,0 1 1,0-1-1,0 0 0,0 0 1,1 0-1,-1 0 1,0-1-1,1 1 1,-1 0-1,1 0 0,-1-1 1,1 1-1,-1-1 1,1 0-1,2 1 1,3 0-845,1-1 1,-1 0-1,8 0 1,3-1-1677,8 1-821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50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9472,'1'2'503,"1"-1"0,0 0 0,-1 0 1,1 0-1,0 0 0,0 0 1,0-1-1,-1 1 0,1-1 0,0 1 1,0-1-1,0 1 0,0-1 0,4 0 1,-2 0-51,0-1 1,0 1-1,-1-1 0,1 0 1,0 0-1,-1-1 1,6-1-1,4-4-32,-1-1 1,1 0-1,12-11 0,-15 11-125,6-4-222,1 1 1,0 1 0,1 0 0,0 1-1,33-11 1,-36 16-808,0 0 0,0 1 0,0 0 0,0 1 0,1 1 0,-1 1 0,0 0 0,16 2-1,-3 1-2039,2 2-1397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01.5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8448,'0'0'116,"0"0"0,1 0-1,-1-1 1,0 1 0,1 0 0,-1 0 0,0 0 0,1 0 0,-1-1 0,0 1-1,1 0 1,-1 0 0,1 0 0,-1 0 0,0 0 0,1 0 0,-1 0 0,0 0 0,1 0-1,-1 0 1,1 0 0,-1 0 0,0 0 0,1 1 0,-1-1 0,0 0 0,1 0 0,-1 0-1,0 0 1,1 1 0,-1-1 0,0 0 0,0 0 0,1 1 0,-1-1 0,0 0-1,0 1 1,1-1 0,-1 0 0,0 1 0,0-1 0,0 0 0,1 1 0,-1 0 0,10 20 613,-7-15-209,58 131 1703,-50-111-1936,-1 0 0,-1 1 0,7 35 0,-8-30-16,67 370 1953,-53-231-1600,-21-150-564,-1-17-54,0 1 0,0-1 0,0 0 0,1 0 0,-1 0-1,3 6 1,-3-10-6,0 0-1,0 0 1,0 0 0,0 0-1,0 0 1,0 0-1,0 0 1,0 1-1,0-1 1,0 0 0,0 0-1,0 0 1,0 0-1,0 0 1,0 0 0,0 0-1,1 0 1,-1 1-1,0-1 1,0 0-1,0 0 1,0 0 0,0 0-1,0 0 1,0 0-1,1 0 1,-1 0-1,0 0 1,0 0 0,0 0-1,0 0 1,0 0-1,0 0 1,0 0-1,1 0 1,-1 0 0,0 0-1,0 0 1,0 0-1,0 0 1,6-5-85,4-14-26,-5 9 124,0 0-1,1 0 1,0 0 0,0 1 0,10-10-1,-12 15-11,0 0 0,1 0-1,-1 0 1,1 1 0,0 0-1,0 0 1,0 0 0,0 0 0,0 1-1,0 0 1,1 0 0,6-1-1,3 0 8,0 1-1,0 1 1,-1 0 0,1 1-1,0 1 1,0 0-1,0 1 1,0 0-1,-1 1 1,1 1-1,23 10 1,-33-12-43,-1 0 0,0 1-1,0 0 1,0 0 0,0 0 0,-1 0-1,1 1 1,-1-1 0,5 8 0,12 22-3015,-10-17-326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04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27 167 6784,'-1'-2'395,"-1"-2"262,0 0 1,0 0-1,-1 1 1,1-1-1,-1 1 1,-4-5-1,6 8-606,1 0 0,0-1 0,0 1 0,-1 0 0,1 0 0,0-1 1,0 1-1,0 0 0,-1 0 0,1-1 0,0 1 0,0 0 0,0-1 0,0 1 0,0 0 0,-1-1 0,1 1 0,0 0 0,0-1 1,0 1-1,0-1 0,0 1 0,0 0 0,0-1 0,0 1 0,-1-8 1512,3 8-1425,-1 1 0,1 0 0,-1-1 0,1 1 0,-1 0 0,0 0 0,1 0 0,-1 0 0,0 0 0,0 0 0,2 2 0,-2-2-8,14 13 334,-1 1 0,22 32 0,-7-9-144,5 2-31,-2 2 1,-1 1-1,37 73 0,64 176 69,-20-77-235,-11-22-33,-27-53 26,18 38-56,-90-175-32,-1-1 1,0 0-1,1 1 0,-1-1 0,1 0 1,-1 0-1,1 0 0,0 0 0,3 3 1,-5-5-27,0 0 0,0 0 0,0 0 1,0 0-1,1 0 0,-1 0 0,0 0 0,0 0 1,0-1-1,0 1 0,1 0 0,-1 0 1,0 0-1,0 0 0,0 0 0,0 0 0,0 0 1,1 0-1,-1 0 0,0 0 0,0 0 1,0-1-1,0 1 0,0 0 0,0 0 0,1 0 1,-1 0-1,0 0 0,0-1 0,0 1 0,0 0 1,0 0-1,0 0 0,0 0 0,0-1 1,0 1-1,0 0 0,0 0 0,0 0 0,0 0 1,0-1-1,0 1 0,0 0 0,0 0 1,0 0-1,0 0 0,0-1 0,0 1 0,0 0 1,0 0-1,0 0 0,0-14 156,0 13-117,9-486 1517,23-10-1585,46 10-421,-77 482 245,1 0 1,0 0-1,4-10 1,-6 14 139,0 1-1,1-1 1,-1 1 0,0-1 0,1 1 0,-1-1 0,0 1 0,1-1-1,-1 1 1,1 0 0,-1-1 0,1 1 0,-1-1 0,1 1 0,-1 0-1,1 0 1,0-1 0,-1 1-24,1 0 0,-1 0 0,1 0 0,-1 1 0,1-1 0,-1 0-1,1 0 1,-1 0 0,0 1 0,1-1 0,-1 0 0,0 0 0,1 1 0,-1-1 0,0 0 0,1 1-1,-1-1 1,0 0 0,1 1 0,-1-1 0,0 1 0,0-1 0,0 0 0,1 1 0,-1-1 0,0 2-1,9 20-4306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04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8064,'10'0'3679,"27"-1"2311,-7 1-5388,40-7 1,34-5 368,-34 1-454,-65 10-479,-1 0 0,0 1 0,1 0 0,-1 0-1,1 0 1,-1 1 0,6 0 0,-9 0-256,1-1 0,-1 1 0,1-1 0,-1 1 0,0-1 0,0 1 0,1 0 0,-1 0 0,0-1 0,2 3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05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14 127 7936,'-3'7'1074,"3"-5"-811,-1-1 1,0 1-1,-7 10 5014,8-11-5183,1-1 0,0 1 1,-1 0-1,1-1 0,0 1 1,0-1-1,0 0 0,-1 1 1,1-1-1,0 0 0,0 1 0,0-1 1,0 0-1,0 0 0,0 0 1,-1 0-1,1 0 0,0 0 0,0 0 1,0 0-1,0 0 0,0 0 1,1-1-1,22-4 619,-4-1-321,-2 0 1,1-2-1,-1 0 1,18-12-1,82-45 195,-103 58-564,1 0-1,0 2 0,0-1 0,0 2 0,32-5 0,-42 9-232,0 0 0,0 1-1,0-1 1,0 1 0,0 0-1,0 1 1,-1-1-1,1 1 1,0 1 0,6 2-1,-3-1-1320,0-1-831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06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41 172 6656,'-1'0'149,"1"1"0,-1-1 0,0 0 0,0 0 0,1 1 1,-1-1-1,0 0 0,0 0 0,0 0 0,1 0 0,-1 0 0,0 0 0,0 0 1,0 0-1,1 0 0,-1 0 0,0 0 0,0-1 0,0 1 0,1 0 0,-1 0 1,0-1-1,0 1 0,1-1 0,-2 0 0,-16-2 5956,18 3-6069,-1 0 0,1 0 0,0-1 1,0 1-1,0 0 0,0 0 0,0-1 0,0 1 1,0 0-1,0 0 0,0-1 0,0 1 1,0 0-1,0-1 0,0 1 0,0 0 0,0 0 1,0-1-1,0 1 0,0 0 0,0 0 1,0-1-1,1 1 0,-1 0 0,0 0 0,0 0 1,0-1-1,0 1 0,1 0 0,-1 0 1,0-1-1,3-2 76,-1-1 0,1 1 0,0 0 0,0 0 0,0 0 0,0 0 0,6-3 0,11-11 69,-16 14-154,71-59 334,-64 54-272,-1 1 0,2 0 0,-1 1 0,1 0 1,20-6-1,-30 11-43,0 1 0,1-1 0,-1 1 0,0 0 0,0-1 0,1 1 0,-1 0 0,0 1 0,1-1 0,-1 0 0,0 1 0,0-1 0,1 1 0,-1 0 0,3 1 0,-2 0 21,1 0 1,-1 0-1,0 0 0,0 1 1,0-1-1,0 1 0,0 0 0,3 4 1,0 1 25,-1 0 1,0 1-1,-1-1 1,0 1 0,0 0-1,-1 0 1,3 11-1,1 17-54,-2 0-1,-2 1 0,-3 72 1,-1-42 26,0-16-60,-1-19-42,3 1 0,0-1-1,9 45 1,-10-75 41,1 0 0,-1-1 0,1 1 0,0 0 0,0-1-1,1 1 1,-1-1 0,0 1 0,1-1 0,0 1 0,-1-1 0,1 0 0,0 0 0,0 0 0,0 0 0,0 0-1,1-1 1,-1 1 0,0-1 0,1 1 0,-1-1 0,1 0 0,-1 0 0,1 0 0,0 0 0,0 0 0,-1-1-1,1 1 1,3-1 0,8-1 73,1-2 0,-2 0 0,1-1-1,0 0 1,25-12 0,-13 5-90,46-19 171,5-2-1997,-24 15-3957,-39 12 3156,-1 1-1194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07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 9600,'-8'4'7471,"0"13"-5043,2 15-3048,4 109 801,3-74-292,-1-59 109,0 0-1,1 1 1,0-1 0,0 0 0,3 10 0,-4-16 6,1 0 0,0 0 1,-1-1-1,1 1 0,0 0 1,0-1-1,0 1 0,0-1 1,0 1-1,0-1 0,0 0 1,1 1-1,-1-1 1,0 0-1,1 0 0,-1 0 1,1 0-1,0 0 0,-1 0 1,1 0-1,-1-1 0,1 1 1,0 0-1,0-1 0,-1 1 1,1-1-1,0 0 0,0 0 1,2 0-1,32 0-108,-8-1 107,0 2 1,1 0-1,30 7 0,-2 4 840,80 27 0,-134-37-694,1-1 0,-1 0 1,1 1-1,-1 0 0,1 0 1,-1 0-1,0 0 0,0 1 1,0-1-1,0 1 0,0-1 1,-1 1-1,1 0 0,3 6 1,-6-8-117,0-1 0,1 1 1,-1 0-1,0 0 0,0 0 0,0-1 1,0 1-1,0 0 0,0 0 1,0 0-1,0-1 0,0 1 1,0 0-1,-1 0 0,1 0 0,0-1 1,0 1-1,-1 0 0,1 0 1,0-1-1,-1 1 0,1 0 1,-1-1-1,1 1 0,-2 0 1,-17 15 323,12-11-300,-5 3-51,-1 0 0,-19 9 0,-1 0-328,-24 20-1794,-11 6-2947,53-38 3488,14-5 1223,0-1 1,0 1 0,0 0-1,0 0 1,0-1-1,0 1 1,0-1 0,0 1-1,0-1 1,0 1 0,0-1-1,1 1 1,-1-1 0,-4-5-2460,4 5 2459,1 0 1,-1 0 0,1 0-1,-1 0 1,1 0 0,0-1-1,-5-11-2757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08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23 135 8192,'-20'9'8617,"19"-7"-8157,0 7 878,1-9-1313,0 1 0,0 0 0,1-1 0,-1 1 0,0-1-1,1 1 1,-1-1 0,0 1 0,1-1 0,-1 1 0,1-1-1,-1 1 1,0-1 0,1 1 0,-1-1 0,1 0 0,0 1-1,-1-1 1,1 0 0,-1 0 0,1 1 0,-1-1 0,1 0 0,0 0-1,-1 0 1,1 0 0,0 1 0,0-1 0,1 0 59,1 0 1,-1 1 0,0-1-1,1 0 1,-1 0-1,0 0 1,5-2 0,9-4 373,0-1-1,29-17 1,-22 11-253,20-8-119,0 3-1,2 1 0,0 2 1,1 3-1,49-8 0,-28 10-2205,-22 8-3631,-31 2 1543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09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10 278 7040,'-9'-5'11781,"9"3"-11717,0 0-1,1 0 1,-1 0 0,1 0 0,-1 0 0,1 0 0,0 0-1,-1 0 1,1 1 0,0-1 0,3-3 0,5-13 87,-2 3-130,0 2 0,1-1-1,1 1 1,-1 1 0,2-1 0,0 1 0,1 1-1,0 0 1,0 0 0,1 2 0,18-13 0,-15 12 8,2 1 1,0 0-1,0 1 0,0 0 1,1 2-1,0 0 1,1 1-1,-1 1 1,21-3-1,-33 7-26,0-1-1,0 1 0,1 0 1,-1 1-1,0-1 1,0 1-1,0 0 1,0 1-1,0-1 1,-1 1-1,1 0 1,0 1-1,-1 0 1,1-1-1,-1 2 0,0-1 1,0 1-1,0-1 1,-1 1-1,1 1 1,-1-1-1,0 1 1,0-1-1,0 1 1,5 9-1,16 36-1312,-6-17-5326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10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6784,'-4'5'11125,"5"-1"-11563,2 1 543,1-1 0,0 1 0,0-1-1,5 5 1,15 16 107,-9-5-157,0 2-1,-2-1 0,-1 2 0,0 0 1,14 40-1,-4-7-533,-4-20-3367,-17-35 3614,-1-1 64,0 1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10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9472,'3'4'5744,"-1"6"-3685,0 11-2150,-1-17 688,3 21-184,2 0 0,11 31-1,5 20-360,4 47-929,5 23-6411,-25-121 3742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2:50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9 11136,'-2'-2'657,"1"1"1,-1 1-1,0-1 1,0 0 0,0 0-1,1 1 1,-1-1-1,0 1 1,-5-1 2501,8 3-2349,20 69 15,38 114-284,52 146 843,-22 7-960,-52-179-671,19 72-2845,-33-157 287,4-19-2352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11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1 406 7552,'4'-13'6372,"-3"11"-5917,13-7 2167,-8 6-2675,1 1-1,0 1 1,11-2-1,4-1 1160,12-3-431,48-14 751,60-24-82,-74 25-912,68-22 224,-9-3-112,158-52 389,-271 93-936,53-19 88,1 4-1,84-13 1,-133 30-1319,33 2 1,-21 1-4353,-28-1 5063,0-1 1,-1 1-1,1-1 0,-1 0 1,1 0-1,-1 1 0,0-2 1,1 1-1,-1 0 0,4-3 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14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6784,'0'13'8508,"0"1"-4397,1 7-4151,7 35-1,19 50-26,-18-78 193,-8-23-113,0-1-1,1 1 1,0-1 0,0 1 0,0-1 0,0 0 0,5 6 0,-6-8 12,1-1 1,-1 1-1,1-1 1,-1 0-1,1 1 1,0-1-1,0 0 1,-1 0-1,1 0 1,0 0-1,0 0 1,0-1-1,0 1 1,0-1-1,0 1 1,0-1 0,0 0-1,1 1 1,1-1-1,13-2 45,0 0 0,0-1 0,0-1 0,0 0 1,-1-1-1,21-10 0,-36 14-51,16-7-3200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15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8064,'-6'-1'5043,"3"11"-2310,5 18-1283,2-13-1248,0 0 0,1-1-1,1 0 1,8 14 0,36 55 394,-5-7-334,76 129-1398,-96-165-4955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16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5 160 8192,'-4'-2'7952,"4"-4"-5600,7-8-2947,-5 11 1413,13-28 79,-9 20-577,-1 0 0,2 0 0,12-18-1,-17 27-306,3-4 205,-1 1 0,1 0 0,0 0 0,11-8 0,-16 13-177,1-1 1,0 1-1,0-1 1,-1 1-1,1-1 1,0 1-1,0-1 1,0 1-1,0 0 1,0 0-1,-1-1 1,1 1-1,0 0 1,0 0-1,0 0 1,0 0-1,0 0 0,0 0 1,0 0-1,0 0 1,0 0-1,0 1 1,-1-1-1,1 0 1,0 1-1,0-1 1,0 0-1,0 1 1,-1-1-1,1 1 1,0-1-1,0 1 1,-1 0-1,1-1 0,0 1 1,-1 0-1,1-1 1,-1 1-1,1 0 1,-1 0-1,1 0 1,-1-1-1,0 1 1,1 0-1,-1 0 1,0 0-1,1 1 1,4 14 40,-1 1 0,-1 0 0,0-1 0,-1 1 0,-1 1 0,-1 30 0,0-29-86,0-12-47,1-1-1,0 0 1,0 1-1,0-1 0,1 0 1,0 0-1,0 0 1,1 0-1,0 0 1,0 0-1,0-1 1,0 0-1,1 1 1,0-1-1,0 0 0,1-1 1,-1 1-1,1-1 1,0 0-1,0 0 1,0 0-1,1-1 1,-1 0-1,1 0 0,0 0 1,6 1-1,47 24 116,-42-20 11,-13-6-24,1 0 0,-1 1 1,-1 0-1,1-1 0,0 1 0,-1 0 0,1 1 1,-1-1-1,0 0 0,5 8 0,-7-10-21,-1 1 0,1-1 0,-1 0 0,1 1 0,-1-1 0,1 1 0,-1-1-1,0 0 1,1 1 0,-1-1 0,0 1 0,0-1 0,0 1 0,0-1 0,0 1 0,-1-1-1,1 0 1,0 1 0,-1-1 0,1 1 0,-1-1 0,1 0 0,-1 1 0,0-1 0,0 0-1,1 0 1,-1 0 0,0 1 0,0-1 0,0 0 0,0 0 0,0 0 0,0 0 0,-1-1-1,1 1 1,-2 1 0,-6 3-205,1 0-1,0 0 0,-1-1 1,-12 3-1,-10-1-2561,28-5 1857,-1-1 1,1 0 0,0-1 0,-1 1-1,1-1 1,-6-1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16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67 7936,'-4'-11'9039,"4"10"-8611,13-6 2085,-11 6-2963,15-7 673,-1 0 174,0 1 1,0 1-1,32-8 1,-44 13-283,0 0 0,0 1 0,0-1 0,0 1 0,0 0 0,0 0 1,0 0-1,0 1 0,0-1 0,0 1 0,-1 0 0,1 0 0,0 1 1,0-1-1,-1 1 0,1-1 0,-1 1 0,1 0 0,-1 1 0,0-1 0,0 0 1,0 1-1,3 3 0,-3-1-64,1-1-1,-1 2 1,0-1 0,0 0-1,-1 1 1,0-1 0,0 1-1,2 8 1,6 46-2,-10-58-47,8 98 65,-6-59-89,2 0-1,12 54 1,-16-93 13,1 0 0,-1 0 1,1 0-1,-1 0 1,1 0-1,0 0 0,-1-1 1,1 1-1,0 0 1,0-1-1,1 1 1,-1 0-1,0-1 0,0 1 1,1-1-1,-1 0 1,1 1-1,-1-1 0,1 0 1,0 0-1,-1 0 1,1 0-1,0 0 1,0-1-1,0 1 0,0 0 1,0-1-1,0 1 1,0-1-1,-1 0 0,1 0 1,0 0-1,0 0 1,0 0-1,0 0 1,0 0-1,0 0 0,0-1 1,0 1-1,3-2 1,64-14-625,-16 4-3656,-2-4-3712,-32 9 3991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17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62 6912,'-4'-9'1360,"0"0"0,-1 0 0,0 0 0,-7-11 0,10 14 703,12 17-1444,44 55 687,-34-43-783,33 48 0,39 114 405,-81-160-832,-9-21-80,24 52 451,29 92-1,17 146 566,-29-109 43,-39-174-954,-4-11-119,0 0 0,0 0-1,0 0 1,0 0 0,0 0-1,0 0 1,0 0 0,0 0 0,0-1-1,-1 1 1,2 0 0,-1 0 0,0 0-1,0 0 1,0 0 0,0 0-1,0 0 1,0 0 0,0 0 0,0 0-1,0 0 1,0 0 0,0 0 0,0 0-1,0 0 1,0 0 0,0 0-1,0 0 1,0 0 0,0 0 0,0 0-1,0 0 1,0 0 0,0 0 0,0-1-1,0 1 1,0 0 0,0 0-1,0 0 1,0 0 0,0 0 0,0 0-1,0 0 1,0 0 0,0 0 0,1 0-1,-1 0 1,0 0 0,0 0-1,0 0 1,0 0 0,0 0 0,0 0-1,0 0 1,0 0 0,0 0 0,0 0-1,0 1 1,0-24 115,0 8-121,0-14-1,3-74-69,-2 92 68,0 0 0,1 0 0,1 0-1,0 0 1,1 1 0,0-1 0,6-10 0,-8 18-5,0-1 0,1 1 0,-1 0-1,1 0 1,0 0 0,0 0 0,0 0 0,0 1 0,0-1 0,1 1-1,-1 0 1,1 0 0,0 0 0,0 1 0,-1-1 0,1 1 0,6-1-1,4-1 44,0 1-1,0 1 1,23 0-1,-26 1 21,0 1 0,0 1 0,0 0-1,-1 0 1,1 1 0,-1 0 0,0 1 0,0 0-1,0 1 1,0 0 0,-1 1 0,1 0-1,-1 0 1,-1 1 0,1 0 0,-1 0-1,-1 1 1,1 0 0,-1 0 0,-1 1 0,1 0-1,-2 0 1,10 19 0,12 48-5055,-27-75 4976,8 18-4012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18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9088,'0'-5'9446,"0"4"-9395,0 0 0,1 1 0,-1-1 0,0 0 0,0 0 0,1 0 0,-1 1 1,0-1-1,1 0 0,-1 1 0,0-1 0,1 0 0,-1 1 0,1-1 0,-1 0 0,1 1 1,0-1-1,-1 1 0,1-1 0,0 1 0,0-1 0,5-2 222,0 0-1,0 0 0,0 1 1,0-1-1,0 1 1,0 1-1,1 0 1,10-2-1,-14 3-188,-1 0 0,1 0-1,-1 0 1,0 1 0,1-1 0,-1 1-1,0-1 1,1 1 0,-1 0 0,0 0-1,1 0 1,-1 0 0,0 0-1,0 0 1,0 1 0,0-1 0,0 1-1,0-1 1,-1 1 0,1 0 0,-1-1-1,1 1 1,-1 0 0,1 0 0,1 4-1,0 2 22,0 0-1,0-1 0,-1 1 1,0 1-1,0-1 1,0 15-1,-2 54 47,-1-38-110,1-22-30,0-1-63,0-1 0,1 0 0,4 20 0,-5-33 41,1-1 0,-1 0 0,1 0 0,0 1 1,0-1-1,0 0 0,-1 0 0,1 0 0,0 0 1,1 0-1,-1 0 0,0 0 0,0-1 0,0 1 1,0 0-1,1-1 0,-1 1 0,0 0 1,1-1-1,-1 0 0,0 1 0,3-1 0,34 5-52,-34-4 65,82 10-97,-36-4 276,-37-5 54,-1-1 0,1 2 1,0 0-1,-1 0 1,1 1-1,17 9 1,-29-13-188,0 1 1,0-1-1,0 1 1,0-1-1,-1 1 1,1 0-1,0-1 1,-1 1-1,1 0 1,0 0-1,-1 0 1,1-1 0,-1 1-1,1 0 1,-1 0-1,0 0 1,1 0-1,-1 0 1,0 0-1,1 1 1,-1 0-12,0 1-1,0-1 1,-1 0 0,1 0-1,0 0 1,-1 0 0,1 0-1,-1 0 1,-1 3 0,-1 1-41,0 0 1,-1-1-1,1 1 1,-1-1-1,-9 10 1,-22 16-2738,-72 48 0,86-64 847,7-6 326,-8 6-2036,9-3-1789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58.8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1817 565 4480,'-2'-10'563,"2"6"-356,-1 1 0,1 0 0,-1 0-1,0 0 1,0-1 0,-16-17 2755,17 21-2922,-3 9 503,2 3-362,0 0 1,2 19-1,0-10-85,45 460 435,-40-431-491,111 810 349,2 23 406,-102-726-566,24 240 598,-28-302-598,-27-126 59,-56-194 91,-80-361-272,41-12-174,101 549 69,-147-714 94,124 649 550,27 105-495,7 23-126,-3-11-25,57 344 57,-30-153-13,6 3-1,135 577-91,-143-676 48,172 721 0,-149-590 458,-44-212-154,2 28 0,-6-45-296,1 1 0,-1-1 0,0 0 0,0 0 0,0 0 0,0 1-1,0-1 1,0 0 0,0 0 0,0 1 0,0-1 0,0 0 0,0 0 0,0 1-1,0-1 1,0 0 0,-1 0 0,1 0 0,0 1 0,0-1 0,0 0 0,0 0 0,0 0-1,0 1 1,0-1 0,-1 0 0,1 0 0,0 0 0,0 0 0,0 1 0,0-1 0,-1 0-1,1 0 1,0 0 0,-1 0 0,-6-6 220,-2-5-145,1-1 0,0-1 0,-11-24 0,-15-50-74,-43-185-117,59 202 94,-21-102 7,7-2 0,-12-247-1,42 398-12,0-69-77,2 90 91,0-1 0,0 0 0,1 0 0,-1 1 0,1-1-1,0 0 1,0 1 0,-1-1 0,2 1 0,-1-1 0,2-3 0,-3 6 4,1 0 1,-1-1 0,0 1-1,1 0 1,-1-1-1,1 1 1,-1 0 0,0-1-1,1 1 1,-1 0 0,1 0-1,-1 0 1,1-1-1,-1 1 1,1 0 0,-1 0-1,1 0 1,-1 0-1,1 0 1,-1 0 0,1 0-1,-1 0 1,1 0 0,0 0-1,1 1 1,-1 0 0,1-1-1,-1 1 1,1 0 0,-1 0 0,1 0 0,-1 0-1,0 0 1,1 0 0,-1 1 0,2 1-1,4 8 2,1 1 0,-1-1 0,-1 2 0,0-1 0,-1 1 0,4 14 0,-4-14 0,38 110-2,44 208-1,18 155 56,-101-468-33,9 56-103,-11-62 184,-1-1 0,-1 1 0,0-1 1,-2 17-1,1-25-68,0-1 0,1 0-1,-1 0 1,0 0 0,0 0-1,0 1 1,0-1 0,0-1 0,-1 1-1,1 0 1,-1 0 0,1 0-1,-1-1 1,0 1 0,1-1 0,-1 1-1,0-1 1,0 0 0,0 0-1,0 0 1,0 0 0,-1 0 0,1 0-1,-2 0 1,-7 2 114,0 0-1,-1-1 1,-18 1 0,18-2-91,-143 18 241,120-13-143,0 2-1,-47 18 1,54-17-93,0-2 0,-1-1 1,-33 4-1,-37 7 110,71-10-166,1 2 0,-36 17 0,-50 31-24,41-20 12,-164 75 178,167-83-86,-108 29 0,148-52-85,0-1 0,-1-2 0,1-1 0,-32-2 0,54 0 16,1-1-1,0-1 0,-1 1 0,1-1 0,0-1 0,0 1 0,-6-4 1,-3 0-26,7 2 3,-1 0 0,0 0 0,1-1 0,0 0 0,0-1 0,1 0 0,-1 0 0,1 0 0,0-1 0,1 0 0,0 0 0,0-1 0,0 0 0,1 0 0,-8-17 0,-17-30 47,-15-33 6,38 72-67,-19-45-73,-30-101 1,-61-485 82,95 285 102,5 55-180,4 132-25,-46-798 263,54 623-262,6 221 125,4 16 57,-2 96-109,0 0 0,2 1 0,11-30 1,-8 25-4,6-26 0,-10 25-1,2 1-1,14-35 1,-19 53 48,1 1 0,-1 0 0,1 0 0,0 0 1,-1 0-1,1 0 0,3-3 0,10-11-37,-6 0 70,11-27 0,-16 32-36,1 1 1,0-1-1,0 1 0,1 0 1,0 0-1,1 1 1,13-14-1,-14 18-14,0 0 0,1 1 0,0 0 0,0 0 0,0 1 0,0 0 0,11-3 0,-7 2-24,0-1 1,12-6 0,-9 4 44,1 0 1,32-9-1,10-5-33,-32 8 69,-18 9-23,0 0 0,13-5-1,-3 5-71,-13 3 41,0 0 0,0 0 0,-1 0 0,1 0-1,5-3 1,-3 2 10,0 0 0,0 1 1,0-1-1,0 1 0,0 0 0,1 1 0,-1 0 0,0 0 0,11 1 0,5 0 10,182-6-149,-14-2 315,12-2-314,8 9 415,-196 4-292,-12-3 10,0 0 0,-1-1 1,1 1-1,0-1 0,-1 1 0,1-1 0,0 0 0,2 1 0,-3-1 5,1 0 0,0 1 0,0-1 0,-1 1 0,1 0 0,-1-1 0,1 1 0,0 0 0,1 1 0,9 3 0,-8-5-12,1 1 0,0 0 0,0 0 0,0 0-1,-1 0 1,10 5 0,-10-4 2,1 0 0,-1 0 0,1-1 0,0 0 0,0 0 0,0 0 0,5 0 0,74 4 58,-66-1-59,9 4-53,-26-8 66,0 1 0,0-1 0,0 1 0,0-1 0,0 1 0,0 0 0,0-1 0,0 1 0,0 0 0,0 0 0,-1-1 0,1 1 0,0 0 0,0 0 0,-1 0 0,1 0 0,-1 0 0,1 0 0,0 2 0,9 25 22,-3 4-14,-2-1-1,2 53 0,-7 67 38,-1-67-31,-16 180 15,7-153-25,4-54 42,-1 30 38,5-61-135,-1-19 38,-1-18 92,-15-111 24,11 60-61,-20-133-155,-46-288 169,65 423-149,9 60 88,0-1 0,0 1 1,0 0-1,0-1 0,0 1 0,-1 0 0,1-1 0,0 1 0,0-1 0,0 1 0,0 0 0,0-1 0,0 1 0,0-1 0,0 1 0,0 0 0,1-1 0,-1 1 0,0 0 0,0-1 0,0 1 0,0 0 0,0-1 1,1 1-1,-1 0 0,0-1 0,1 0 0,0 2 0,-1 0 0,1 0 0,0 0 0,-1 0 0,1 0 0,-1 0 1,1 0-1,-1 1 0,1-1 0,-1 0 0,1 2 0,9 43-10,8 67-1,-10-56 14,49 611 27,-21 718-70,-37-1307-13,15 116 0,-9-173 110,-5-23-52,0 1-1,0 0 1,0 0 0,0 0 0,0 0 0,0 0-1,0 0 1,0 0 0,0 0 0,0 0 0,0 0 0,0 0-1,1 0 1,-1-1 0,0 1 0,0 0 0,0 0-1,0 0 1,0 0 0,0 0 0,0 0 0,0 0 0,0 0-1,0 0 1,1 0 0,-1 0 0,0 0 0,0 0-1,0 0 1,0 0 0,0 0 0,0 0 0,0 0-1,0 0 1,0 0 0,1 0 0,-1 0 0,0 0 0,0 0-1,0 1 1,0-1 0,0 0 0,0 0 0,0 0-1,0 0 1,0 0 0,2-12 38,-2 0-1,0-17 1,-1 0-4,-19-668-12,18 633-38,-49-631-2,-4 273-25,-31-3 141,78 391-36,-18-42 0,20 64-21,6 12-43,0-1 1,0 1-1,0 0 1,0 0-1,0 0 1,0 0-1,0 0 1,0 0-1,0 0 1,0 0-1,0 0 1,-1-1-1,1 1 1,0 0-1,0 0 1,0 0-1,0 0 1,0 0-1,0 0 0,0 0 1,0 0-1,0 0 1,-1 0-1,1 0 1,0 0-1,0 0 1,0 0-1,0 0 1,0 0-1,0 0 1,0 0-1,-1 0 1,1 0-1,0 0 1,0 0-1,0 0 1,0 0-1,0 0 1,0 0-1,0 0 1,-1 0-1,1 0 1,0 0-1,0 0 1,-1 3-3,0-1 1,1 1-1,-1 0 1,1-1 0,0 1-1,-1 0 1,1 3-1,3 379-22,-2-340 27,39 780 109,26-26-107,14 145-229,-78-923 216,0 4 0,1 0 0,9 36 0,-11-58 8,-1-1 0,1 1-1,0-1 1,0 0-1,1 1 1,1 3 0,-2-6 0,-1 0 0,0 0 0,0 0 0,0 1 0,0-1 0,0 0 0,1 0 0,-1 0 0,0 0 1,0 0-1,0 0 0,0 0 0,1 1 0,-1-1 0,0 0 0,0 0 0,0 0 0,1 0 0,-1 0 0,0 0 0,0 0 0,0 0 1,1 0-1,-1 0 0,0 0 0,0 0 0,0 0 0,1 0 0,-1 0 0,0 0 0,0 0 0,0-1 0,7-10 11,-1-15 7,0-2-1,-2 1 1,-1-1-1,-1-35 1,-1 35-15,2-674 43,-71-8-60,1 348 78,-138-431 0,196 766-69,6 13 2,-1 0 1,-1 1-1,0-1 0,-1 1 0,-12-21 0,17 33 1,1 1-1,0-1 1,-1 1-1,1-1 1,0 1-1,-1-1 1,1 1-1,-1 0 0,1-1 1,-1 1-1,1 0 1,-1-1-1,1 1 1,-1 0-1,1-1 1,-1 1-1,1 0 0,-1 0 1,1 0-1,-1-1 1,-1 1-1,2 0 2,0 1 0,-1-1-1,1 0 1,-1 0 0,1 1-1,0-1 1,-1 0 0,1 0-1,0 1 1,-1-1 0,1 0 0,0 1-1,0-1 1,-1 1 0,1-1-1,0 0 1,0 1 0,0-1-1,0 1 1,-1-1 0,1 1-1,-4 30-19,4-30 21,10 254-6,-6-201 6,26 308 11,-6-136 37,66 418 70,-59-436-135,85 710-134,-106-834 153,3 38 30,10 71-80,-15-153-11,-5-34 30,-2-11 16,1-17 50,-2 0 1,-3-29 0,1 6 30,-65-724 55,-53 140-113,38 307 30,-13-52-26,46 162-20,-40-186 28,71 332-86,6 40 60,12 26 4,0 0 0,0 0 0,0-1 0,0 1-1,0 0 1,0 0 0,0 0 0,-1 0-1,1-1 1,0 1 0,0 0 0,0 0-1,0 0 1,0 0 0,-1 0 0,1 0-1,0-1 1,0 1 0,0 0 0,-1 0-1,1 0 1,0 0 0,0 0 0,0 0-1,-1 0 1,1 0 0,0 0 0,0 0-1,0 0 1,-1 0 0,1 0 0,0 0-1,-1 0 1,1 1-2,-1 0-1,1-1 0,0 1 1,-1 0-1,1 0 1,-1-1-1,1 1 0,0 0 1,0 0-1,-1 0 1,1-1-1,0 1 0,0 2 1,-2 25 4,2 55 1,1-42 24,30 683 45,20 0-69,18 327-20,-56-873-100,-80-970 400,9 72-193,-9-18 1,41 545-96,12 82-31,-24-126-99,44 267 95,3 36-1,-3-20 15,66 699-25,-51-493 86,36 439-72,-30-385 100,40 362-14,-64-649-70,3 31-49,-8-46 108,-2-9 31,-5-19 22,0 1 0,-10-46 1,14 48-73,-67-325-44,18 71-72,-116-355 134,57 241 80,-56-187-213,150 519 27,12 49 44,7 8 25,0 0 0,-1 0-1,1 0 1,0 0 0,0 0-1,0 0 1,-1 0-1,1 0 1,0 0 0,0 0-1,0 0 1,-1 0 0,1 1-1,0-1 1,0 0-1,0 0 1,0 0 0,-1 0-1,1 0 1,0 0 0,0 1-1,0-1 1,0 0-1,0 0 1,0 0 0,0 0-1,-1 1 1,1-1 0,0 0-1,0 0 1,0 0-1,0 1 1,0-1 0,-1 7-1,0-1 0,1 0 0,0 1-1,1 8 1,41 544-165,-40-528 162,61 559 117,-51-481-82,33 277 76,16 143-150,-48-393 11,23 177 48,-32-297-51,-3-14 17,-1-3 1,-1-24-20,-20-140 85,-18-347-11,-135-1649 27,129 1721 64,42 418-65,2 21-48,1 4-7,-1 38-14,1-28 6,-4 532-42,-4 83-49,34 157 182,-13-514-59,0-36 10,15 258-90,-28-479 50,0-7 6,1 0 0,0 1 1,0-1-1,0 0 0,1 0 0,3 10 0,-3-14 12,-1-4-9,1-12-3,-2-34-4,-5-112 20,-4-260 37,-12-206-82,-24-59-17,39 622 38,-68-637 0,65 645 0,9 52 2,0 1-1,0 0 0,0 0 0,-1-1 0,1 1 0,0 0 1,-1 0-1,1 0 0,-1-1 0,1 1 0,-1 0 0,1 0 1,-1 0-1,0 0 0,1 0 0,-2-1 0,-2 8 15,0 12-4,-9 238-136,13-208 115,0 885-76,12-489 159,4-35-4,16 148-241,-26-496 75,-5-58 96,0-1-1,-1 1 1,1 0-1,0-1 1,0 1 0,2 3-1,-3-6 3,1 0-1,-1 1 0,0-1 1,0 0-1,0 0 1,0 1-1,1-1 1,-1 0-1,0 0 0,0 1 1,0-1-1,1 0 1,-1 0-1,0 0 0,0 0 1,1 1-1,-1-1 1,0 0-1,0 0 0,1 0 1,-1 0-1,0 0 1,1 0-1,-1 0 1,0 0-1,0 0 0,1 0 1,-1 0-1,0 0 1,1 0-1,-1 0 0,0 0 1,0 0-1,1 0 1,-1 0-1,0 0 1,1 0-1,-1-1 0,0 1 1,0 0-1,1 0 1,-1 0-1,0 0 0,0-1 1,0 1-1,1 0 1,-1 0-1,0 0 1,0-1-1,1 1 0,0-2 4,-1 0-1,1 0 1,0 0-1,-1 0 1,1 0-1,-1 0 0,1 0 1,-1 0-1,0 0 1,0 0-1,0-3 1,4-194 32,-17-592 102,-13 225-156,-19 7-105,22 365 63,10 96 62,-44-160 0,54 251 4,-12-39 75,14 43-74,0 0 0,0 1-1,0-1 1,-1 1 0,1 0-1,-1-1 1,1 1-1,-1 0 1,0 0 0,0 0-1,-4-3 1,6 5-8,0 0-1,-1-1 1,1 1-1,0 0 1,0 0-1,0 0 1,-1 0-1,1 0 1,0 0 0,0 0-1,-1 0 1,1 0-1,0 0 1,0 0-1,0 0 1,-1 0-1,1 0 1,0 0-1,0 0 1,-1 0 0,1 0-1,0 0 1,0 0-1,-1 0 1,1 0-1,0 0 1,0 1-1,0-1 1,-1 0-1,1 0 1,0 0 0,0 0-1,0 1 1,-6 13-44,0 23-4,2 1 0,1 52 0,9 265 73,16 4 23,-12-205-41,24 431-64,-19-4-8,-15-323 150,0-239-75,0-18-2,-1-3 3,-1-30 32,1 21-35,-21-418-35,12 210 11,-25-404 171,-35-166-235,64 702 51,-19-159 122,24 245-100,0 8 4,1 21-5,0-22 5,5 468-232,8 86 224,-12-535 12,35 445 137,-20-369-239,3-1-1,38 110 1,-56-208 100,13 36 6,-13-36 0,0 0 1,0 0-1,0 0 1,1 1-1,-1-1 1,1 0-1,-1-1 0,1 1 1,0 0-1,-1 0 1,5 2-1,-6-4-3,0 0-1,0 0 0,1 0 0,-1 0 0,0 1 0,0-1 0,1 0 0,-1 0 1,0 0-1,0 0 0,1 0 0,-1 0 0,0 0 0,0 0 0,1 0 1,-1 0-1,0 0 0,1 0 0,-1 0 0,0 0 0,0-1 0,1 1 0,-1 0 1,0 0-1,0 0 0,1 0 0,5-12 22,0-16-12,-1 0 0,1-51 0,-5 65-7,13-352-118,-9 192 116,3-230-493,-8 367 41,0 25-122,0 0 1,2-19-1,52 45-6948,-21-19 4214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10.6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5767 1538 7168,'-4'2'162,"-75"28"3068,68-26-2788,0 0 1,0-1 0,0 0-1,0-1 1,-1-1 0,1 1-1,-16-2 1,10 0-43,-1-1 0,-32-5 0,23 2 12,-1 2 1,1 1 0,0 1-1,-47 7 1,34-4-380,-164 24 927,149-18-603,-10 4 103,-71 24 0,16-3-153,77-24-163,-197 54 554,171-44-490,-1-3 0,0-4 0,-124 9 0,-271 23 121,252-22-231,101-9 16,29-4-56,-85 1-1,-14-19 86,-3 0 2,-144-16-92,2 1-4,16 5 146,180 8-140,-185 2-44,186 2 134,1 0-237,-21-3 122,104 4-20,1 2 0,-1 2 0,-59 7 0,69 0-56,-44 12 1,48-10-51,16-4 43,0 1-1,-23 9 1,34-11 30,-1-1-1,1 2 1,0-1 0,0 0 0,1 1-1,-1 0 1,1 0 0,0 0 0,0 1-1,-6 8 1,-2 6 12,1 1 0,0 1 0,-12 38 0,-14 69 44,18-59-70,17-60 5,-4 9 20,2 0 0,-4 28-1,7-41 19,1 1 0,0 0-1,0 0 1,1 0 0,-1 0-1,1-1 1,1 1 0,-1 0 0,1-1-1,0 1 1,0-1 0,4 7-1,1 1-65,4 7-2,15 19 1,-21-33 70,0 1 1,0-1-1,1-1 1,0 1-1,1-1 1,10 7-1,16 7-63,60 23 1,-7-4 107,-64-28-68,1-1 1,0-1 0,0-1 0,46 7-1,97 0-69,-100-12 99,-1-3 0,1-3 0,80-16 0,-101 12-6,77-3 0,44 10 35,-94 3-20,1-4-1,92-13 1,320-34-89,-308 38 5,13-2 113,211 9 13,-289 5-76,242 8 9,-177-20 40,-111 5-74,216-23 157,-6-1-177,120-10-10,-361 36 64,29 0 23,94 5 1,-51 2-55,188-3 132,-255-3-101,-8-2 27,0-2-48,-5-1 143,-23 7-122,0-2 0,5-10 92,-8 12-69,0 0 1,0-1-1,0 1 0,0 0 0,0 0 0,0 0 0,0 0 1,0 0-1,0 1 0,2-2 0,-2 1-24,0 0 0,0 0 1,0 0-1,0 0 0,0-1 0,0 1 0,0 0 1,0 0-1,0-1 0,0 1 0,-1-1 0,2-2 1,6-22 87,-7 22-41,17-73-63,-14 52-1,2 0 1,0 1 0,14-33 0,2 21 108,-17 29-59,-1 0 0,0 0 0,0 0 0,0 0 0,2-9 0,0-16-235,-1 21 218,-1 0 0,0-1-1,-1 0 1,0 1 0,-1-1-1,0 0 1,0-14 0,1-4 18,-2 22-28,0 0 0,-1-1 1,0-10-1,0 17-5,-1 0 0,1 0 1,-1-1-1,1 1 0,-1 0 1,0 0-1,1 0 0,-1-1 0,-1 1 1,1 0-1,0 0 0,0 1 0,-1-1 1,1 0-1,-1 0 0,-2-2 0,-14-11 77,13 9-14,0 1 0,-1 1 0,0-1 0,0 1-1,0 0 1,0 0 0,-1 1 0,0-1 0,1 1-1,-13-3 1,8 4-45,1-1 1,0 1-1,-1 1 0,0 0 0,1 1 0,-1 0 0,0 0 0,1 1 0,-12 3 1,-422 83 221,346-69-131,52-9-60,-83 7 1,57-12-129,-38 0 174,81-2-128,21 0-77,20-2-201,43-2 265,0-3-1,0-2 0,56-15 1,-43 8 70,218-59 69,-214 50-152,0 4 1,116-18-1,-120 30 48,98-15 42,-137 16-22,0-1-1,0-2 0,44-18 0,-62 22 22,-8 4 3,0 0-1,0-1 1,0 1-1,0-1 0,0 0 1,3-2-1,-5 3-25,0 0 0,-1 1 0,1-1 0,0 0 1,-1 0-1,1 0 0,-1 0 0,1 0 0,-1 0 0,0 0 0,1 0 0,-1 0 0,0 0 0,0 0 0,0 0 0,0 0 0,0 0 0,0 0 1,0 0-1,0 0 0,0-1 0,0 1 0,-1-1 0,-2-6-11,0 1 0,0 0 0,-1 1 0,0-1 0,0 0 0,0 1 1,-1 0-1,-9-9 0,0-1-78,-47-53 105,33 39 19,-48-68-1,49 59-235,19 27 222,-1 1 0,2-1 0,-1-1 0,2 0 0,-8-19 0,-2-16-22,3 1 1,1-2 0,-5-52-1,13 18-123,-2-36-11,2 96 171,-1-13 31,5 30-73,-1 0-1,0 0 1,0 1 0,-1-1-1,0 0 1,-3-7-1,-6-24 23,1 2-17,7 28 11,1 1 0,0-1-1,1 0 1,-1 0 0,0-10 0,2 12 14,-1 0 0,0 1 1,0-1-1,0 1 1,-1-1-1,1 1 1,-1-1-1,0 1 0,-1 0 1,1 0-1,-1 0 1,1 0-1,-1 1 0,-5-6 1,-12-18 19,12 15-43,-1 0-1,-1 0 1,1 1 0,-2 1-1,1-1 1,-24-16 0,24 21-12,-1 0 1,0 1 0,0 0-1,0 1 1,-13-3-1,-61-11-53,62 14 103,-128-12 2,98 12-43,-59-11 0,-103-14 95,-2 18 1,186 10-104,-227-23-90,114 9-6,-63-17 148,-38-3 24,6 20-74,-344-13 13,453 31-19,-133 21 0,156-12 96,5-1-49,-261 18-155,48-13 411,269-13-213,-315 25-158,161-12 138,110-8-57,-92-3-59,-6 2 106,-38 20-47,214-27-13,10 0 14,-1 0 1,1 0-1,0 0 1,-1 0-1,1 0 0,0 0 1,0 1-1,-1-1 0,1 1 1,-3 1-1,4-2-60,0 1-86,0 0 138,0 0 1,0 0 0,1 1-1,-1-1 1,0 0-1,1 0 1,-1 1-1,1-1 1,-1 3 0,-1 1-6,-3 11 4,1 1 1,0 0 0,1 0 0,1 0 0,0 22-1,0-8-38,-20 326 66,16-100-110,-2 38 168,3-93-186,6-144 87,0-36 15,2-1 1,1 0-1,0 0 0,2 0 1,10 25-1,-5-12 3,-10-31-3,0 0-1,0 0 1,0 0 0,1 0-1,-1 0 1,1 0-1,0-1 1,0 1 0,0 0-1,0-1 1,1 0-1,3 4 1,-5-6-59,8 0 62,0-1-1,-1 0 0,1 0 0,-1-1 1,1 0-1,13-6 0,-2-1 22,25-15 0,18-17-19,68-58-1,-54 39-7,-54 44 2,-1 2 1,2 1-1,0 0 1,1 2 0,49-16-1,-11 10-43,82-11 0,-47 14 31,0 4-1,1 5 1,1 4 0,-1 5-1,112 18 1,-81-3 21,365 73 21,-446-78-30,251 56-23,-251-61 22,1-3-1,1-2 1,-1-3-1,58-4 1,229-54 7,-276 44-58,68-16-25,92-16-41,402-23 145,-235 48-250,-190 23 294,85 2-257,-246-5 147,180-5 197,-193 2-203,-1-2-1,45-13 1,-35 9 148,-19 4-161,-10 3 64,0 1-1,0 0 1,0 0-1,1 0 0,5-1 1,-10 2 6,1-1 1,0 0-1,-1 0 1,1 0-1,-1 0 1,1 1-1,-1-1 0,0 0 1,1 0-1,-1 0 1,0 0-1,0 0 1,0 0-1,0 0 1,0 0-1,0 0 0,0 0 1,0 0-1,0-2 1,-1-24 10,-6-29-65,1-70 0,6 105 44,4-104 68,-2 73-66,-1 30-32,5-36 1,2 17-20,1 2 27,-3-1-1,3-63 1,-7 19 11,18-114-1,-12 160 26,-5 26 0,-1-1 0,0 1 0,0-13 0,-2 24-63,5 4-64,4 11 64,0 0 1,-1 0 0,0 1-1,-2 1 1,7 19 0,1 1 27,39 87-84,15 36-159,-54-120 212,-1 1 1,8 47 0,-7 4 67,12 59-2,-17-79-164,-8-61 256,-3-10-6,-1-8-37,-4-14-37,-7-37 0,3 8-70,-1 10 52,-1 0 0,-3 2 0,-27-51 0,-72-105 136,61 107-230,43 71 117,0 0 0,-21-25 0,32 42-32,-1-1 1,0 0-1,1 0 0,-1 1 1,0-1-1,1 0 1,-1 1-1,0-1 1,0 1-1,0-1 1,0 1-1,0 0 1,1-1-1,-1 1 0,0 0 1,0-1-1,-2 1 1,2 0-5,1 0 0,-1 1 0,0-1 1,1 0-1,-1 0 0,0 0 0,1 1 0,-1-1 1,0 0-1,1 1 0,-1-1 0,1 1 1,-1-1-1,1 1 0,-1-1 0,1 1 0,-1-1 1,1 1-1,-1 0 0,-2 4-34,1 1-1,-1-1 1,1 1 0,-2 11-1,1-7 21,-77 227-184,22-96 281,47-119-32,-1-1 0,0-1 0,-2 0 0,-21 24 0,32-41-28,-1 1 0,0-1 0,1 1-1,-1-1 1,0 0 0,0-1 0,-1 1 0,-5 2-1,8-4-16,0 0 0,-1-1 0,1 1-1,-1-1 1,1 1 0,0-1 0,-1 0-1,1 0 1,-1 0 0,1 0 0,-1 0 0,1 0-1,-1-1 1,1 1 0,0-1 0,-1 0-1,1 0 1,-5-2 0,-4-4 20,1-1 1,-1 0 0,2 0-1,-1-1 1,-12-15-1,-2-1-34,-22-22 22,1 0 8,-3 1 0,-54-39 0,86 75-19,0 1 0,0 0 1,-1 1-1,0 1 0,-1 0 1,1 2-1,-1 0 1,0 1-1,-1 0 0,1 2 1,-1 0-1,1 1 0,-1 1 1,1 0-1,-1 2 1,-31 6-1,42-5 21,0-1 0,0 1 0,0 1 0,0 0-1,1 0 1,-1 0 0,1 1 0,0 0 0,0 1 0,1-1 0,0 1 0,0 1 0,0-1-1,1 1 1,-1 0 0,2 0 0,-1 0 0,1 1 0,-4 9 0,-3 12-48,1 1 1,1 0-1,-9 56 1,15-71 22,-10 67 29,-6 142 1,19-160-66,2 0-1,19 110 1,-16-150 35,0-1-1,15 38 1,-17-52-11,1-1 0,0-1 0,0 1-1,1 0 1,0-1 0,0 0 0,1 0 0,0-1-1,0 1 1,10 7 0,-15-13 10,1 0 1,-1 1-1,1-1 0,0 0 1,-1 0-1,1 0 0,0 0 1,0 0-1,0 0 0,0-1 1,0 1-1,0-1 0,0 1 1,0-1-1,0 0 0,0 0 1,0 0-1,0 0 0,0 0 1,0 0-1,0 0 0,0-1 1,0 1-1,0-1 0,0 1 1,0-1-1,0 0 0,-1 0 1,1 0-1,0 0 0,2-2 1,2-3 22,-1 1 0,1-1-1,-2-1 1,1 1 0,-1 0 0,7-14 0,17-46 166,-7 3-146,-3 0 1,-2-1 0,-3-1-1,-3 0 1,-3-1-1,-3-115 1,-4 149-18,-3 1 0,0-1 0,-2 1 0,-1 0-1,-1 1 1,-2 0 0,-1 0 0,-2 0 0,-1 2 0,-23-40 0,18 39 0,-2 2 1,-1 0 0,-2 1-1,0 1 1,-42-35-1,58 55 13,-1-1 0,1 1 0,-1 0 1,0 1-1,0 0 0,-10-4 0,14 7-22,0 0 0,0 0 1,0 1-1,0-1 0,1 1 1,-1 0-1,0 0 0,0 0 1,0 0-1,0 1 0,0 0 1,0-1-1,0 1 0,0 1 1,1-1-1,-6 3 0,-1 2-11,1 0-1,-1 0 1,2 1-1,-1 0 1,1 0-1,-12 14 1,-40 58-74,44-54 80,1 0 0,0 2 0,-12 33-1,-22 84 11,39-113-28,-64 224 10,57-182 32,-12 110-1,27-156-64,0 41 0,3-60 22,-1 0 0,1 0 0,1 0 0,0 0-1,0-1 1,0 1 0,1-1 0,0 0-1,6 12 1,-7-16 1,0-1-1,0 1 0,-1-1 1,2 0-1,-1 0 0,0 0 1,0 0-1,6 4 1,-8-6 10,1 0 0,0 1 1,0-1-1,0 1 0,0-1 1,0 0-1,0 0 0,0 0 1,0 1-1,0-1 0,0 0 1,0 0-1,-1 0 0,1 0 1,0-1-1,0 1 0,0 0 1,0 0-1,0-1 0,0 1 1,0 0-1,0-1 0,0 1 1,-1-1-1,1 1 0,0-1 1,0 1-1,0-1 0,-1 0 1,1 1-1,0-1 0,-1 0 1,1 0-1,4-7 17,-1 0-1,0 1 1,0-2-1,-1 1 1,0 0 0,-1-1-1,0 1 1,2-15 0,1-9 42,-2 0 1,-1 0 0,-5-56 0,-23-93 25,20 150-77,-2-1-1,-1 1 1,-1 0 0,-2 1 0,-1 1 0,-1 0 0,-2 0-1,-1 1 1,-28-35 0,24 39 19,0 0 1,-30-23-1,40 37-17,-1 1 0,-1 1 0,1 0 0,-1 0 0,-1 2 1,-24-10-1,17 10 9,0 0 1,-1 2-1,1 0 0,-1 1 1,-30 1-1,37 2 3,-1 1-1,1 0 0,-1 2 0,1 0 0,0 0 0,0 2 0,1-1 0,-21 11 0,27-11-20,0 1 1,0 0 0,0 1-1,1 0 1,0 0 0,0 1-1,0-1 1,1 1-1,0 1 1,1-1 0,-6 11-1,-2 5-17,2 0 0,-14 43-1,6-8-4,-19 115 0,10 60 8,16-60-50,11-127 40,9 79 1,-7-113 3,1-1 0,0 0 0,0 0 0,1 0 0,1 0 0,-1-1 0,7 12 0,1-10-76,-11-12 96,1 0 0,-1 0 0,1 0 0,-1 0 0,1 0 0,-1 1 0,0-1 0,1 0 0,-1 0 0,1 0 0,-1 0 0,1 0 0,-1 0 0,1-1 0,-1 1 0,1 0 0,-1 0 0,0 0 0,1 0 1,-1 0-1,1-1 0,-1 1 0,0 0 0,1 0 0,-1-1 0,0 1 0,1 0 0,-1-1 0,0 1 0,1 0 0,-1-1 0,0 1 0,1 0 0,-1-1 0,0 1 0,0-1 0,4-7 18,0-1-1,-1 1 1,0-1-1,0 0 0,-1 0 1,0 0-1,1-16 1,0 0 26,14-89 68,3-161 1,-20 199-93,-4 0 0,-3 1 0,-20-90 0,-16-20-9,-17 6 46,48 151-45,-1 2 0,-2-1 1,0 2-1,-30-38 0,33 49 38,0 0-1,-1 1 1,0 1 0,-1 0-1,0 1 1,-1 0 0,0 1-1,-29-14 1,38 21-15,-1 0 0,0 1-1,0 0 1,0 0 0,0 0 0,0 1 0,0 0 0,0 0 0,-1 1-1,1 0 1,-12 1 0,14 1-25,-1-1-1,1 1 0,-1 0 1,1 0-1,0 1 0,0 0 1,0 0-1,0 0 0,0 0 1,1 1-1,0-1 0,-1 1 1,1 0-1,0 1 0,-5 7 1,-7 11-31,1 1 1,1 1-1,-18 42 1,-26 94 11,-6 66-26,4-11 20,-86 314 140,136-492-162,-11 51 5,18-75-9,1 0 0,1 0 0,0 0 0,2 15 0,0-25 0,-1 0 0,1-1 0,0 1 0,0-1 0,0 1 0,3 4 0,-4-8 38,0 0 0,0 1 1,1-1-1,-1 0 0,0 1 1,0-1-1,0 0 0,1 0 1,-1 1-1,0-1 0,0 0 1,1 0-1,-1 1 0,0-1 1,0 0-1,1 0 0,-1 0 1,0 1-1,1-1 0,-1 0 0,0 0 1,1 0-1,-1 0 0,0 0 1,1 0-1,-1 0 0,0 0 1,1 0-1,0 0 4,0-1 0,-1 1-1,1-1 1,0 0 0,-1 1 0,1-1 0,0 0-1,-1 0 1,1 1 0,-1-1 0,0 0 0,1 0-1,-1 0 1,0 0 0,1 1 0,-1-1-1,0-1 1,4-16 21,0 1-1,-2-1 1,1-29-1,-2 28-6,2-64 80,-3 0 0,-15-112-1,7 141-95,-2 1 0,-3 1-1,-2 0 1,-35-83-1,-43-47-91,33 67 148,32 57 6,-27-51 86,43 87-32,-2 0 0,-26-31 1,38 49-90,-1 1 1,0 1-1,0-1 1,0 0-1,0 1 1,-4-3 0,6 4-23,0 1 0,0-1 1,0 1-1,0 0 1,0-1-1,0 1 1,0 0-1,0 0 0,0-1 1,0 1-1,0 0 1,0 0-1,0 0 1,-1 0-1,1 0 0,0 1 1,0-1-1,0 0 1,0 0-1,0 1 1,0-1-1,0 1 0,0-1 1,0 1-1,0-1 1,0 1-1,-1 0 1,-2 3-9,1 0 1,0 0 0,-1 0 0,1 0 0,1 0 0,-1 1 0,-3 7-1,-16 41-74,19-45 68,-34 111 47,-25 132-1,41-158-49,-15 84-52,-17 215 0,53-383 65,-6 80-179,6-77 129,1 0 0,0 0 0,0 0 0,7 23 1,-8-34 36,1 0 0,-1 0-1,1 1 1,-1-1 0,1 0 0,-1 0 0,1 0 0,0 0 0,0 0 0,1 2 0,-2-3 12,1 0 1,-1 0-1,0 1 0,1-1 0,-1 0 0,0 0 0,1 0 0,-1 0 0,1 0 0,-1 0 0,0 0 0,1 0 0,-1 0 0,1 0 0,-1 0 0,0 0 0,1 0 1,-1 0-1,1 0 0,-1 0 0,0 0 0,1-1 0,-1 1 0,0 0 0,1 0 0,-1 0 0,0-1 0,1 1 0,-1 0 0,0 0 0,1-1 0,-1 1 0,0 0 1,0-1-1,1 1 0,-1 0 0,0-1 0,0 1 0,1-1 0,2-6 3,1 0 1,-1 1-1,-1-2 1,1 1 0,-1 0-1,0 0 1,-1-1-1,1-14 1,1 6 10,5-49 25,-2 0 1,-3 0 0,-3 0-1,-3 0 1,-3 0-1,-24-113 1,19 134-23,-3 1 0,-19-43 0,-45-78 48,63 136-38,-6-15-3,-2 1 1,-40-54-1,60 91-16,-1 0 0,-1 0 0,1 1 1,-1-1-1,1 1 0,-8-4 0,11 7-2,0 0 1,0 1-1,-1-1 0,1 1 0,0-1 1,0 1-1,-1-1 0,1 1 0,0 0 1,-1-1-1,1 1 0,-1 0 0,1 0 1,0 0-1,-1 0 0,1 0 1,0 1-1,-1-1 0,1 0 0,0 1 1,-1-1-1,1 1 0,0-1 0,-1 1 1,1-1-1,0 1 0,0 0 1,0 0-1,0 0 0,0 0 0,0-1 1,-1 3-1,-6 7-5,0 1 0,1 0 1,1 0-1,0 1 0,-6 15 1,8-20 0,-11 30-16,-18 69 0,-1 42-44,10-35 34,-3-3 15,-53 258 40,58-235-210,21-128 150,-1 5-126,0-24 18,-2-40 88,-10-87 88,0 62-26,-4 0 1,-3 1 0,-3 1-1,-59-124 1,78 192 3,-15-37-15,-3 2 0,-2 0 0,-31-41 1,54 83 8,1 0 0,0 1 0,-1-1 1,1 0-1,-1 1 0,1-1 1,-1 1-1,0 0 0,0 0 0,1-1 1,-1 1-1,0 0 0,0 1 1,0-1-1,-4-1 0,5 2-6,-1 0 1,1 1-1,0-1 0,-1 0 0,1 0 0,0 1 1,0-1-1,-1 1 0,1 0 0,0-1 0,0 1 1,0 0-1,0-1 0,0 1 0,0 0 0,0 0 1,0 0-1,0 0 0,0 0 0,1 0 0,-1 0 1,0 0-1,1 1 0,-1-1 0,0 0 0,0 2 1,-8 18-26,1 1 1,-11 41 0,-3 49-86,13-60 128,-1-1 11,-32 191 82,39-219-135,0 33 0,3-49-18,0-1 0,0 0 0,1 0 0,0 0-1,0 0 1,1 0 0,0 0 0,0 0 0,0-1 0,6 11 0,-8-15 30,0-1 1,1 1 0,-1 0 0,1-1 0,-1 1 0,0 0-1,1-1 1,-1 1 0,1-1 0,0 1 0,-1-1 0,1 1-1,-1-1 1,1 1 0,0-1 0,-1 0 0,1 1-1,0-1 1,-1 0 0,1 0 0,0 1 0,0-1 0,-1 0-1,1 0 1,0 0 0,0 0 0,-1 0 0,1 0 0,0 0-1,0 0 1,0 0 0,-1 0 0,1 0 0,0-1 0,-1 1-1,1 0 1,0-1 0,0 1 0,-1 0 0,2-1 0,0-1-18,0 0 1,1-1-1,-1 1 1,0 0 0,-1-1-1,1 1 1,0-1-1,-1 0 1,3-5 0,4-13 47,-1 0 0,-1 0 1,4-30-1,5-70 84,-12 90-103,4-30-47,-3-88-1,-5 127 66,-1 0 0,-1-1 0,-1 1 0,-1 1 0,-1-1 0,-1 1 0,-12-27 0,10 31 19,0 1 1,-14-22-1,19 33-22,-1-1 1,1 1-1,-1 0 1,1 1 0,-2-1-1,1 1 1,0 0-1,-1 0 1,-11-6-1,16 10-9,0-1-1,-1 1 1,1-1 0,-1 1-1,1 0 1,0-1 0,-1 1-1,1 0 1,-1 0-1,1 0 1,-1 0 0,1 0-1,-1 0 1,1 1 0,0-1-1,-1 0 1,1 1-1,-2 0 1,0 0-3,1 1 0,0-1 0,0 1 0,0 0 0,0-1 0,0 1 0,0 0 0,1 0 0,-3 4 0,-2 4-18,0 0 0,1 0 0,-6 20 0,9-24 4,-9 27-1,2 0 1,-9 57 0,4 67-27,14-6 37,3-123-24,0 0 0,2 0 0,10 35 0,-13-57-15,0 0-1,1 0 1,0 0 0,0-1 0,7 11-1,-9-15 27,0 0 1,0 0-1,-1 0 0,1 0 0,0 0 0,0-1 0,0 1 0,0 0 0,0-1 1,0 1-1,0 0 0,0-1 0,0 1 0,1-1 0,-1 0 0,2 1 1,-2-1 6,-1 0 0,1-1 1,0 1-1,0 0 0,0 0 0,0-1 1,0 1-1,0-1 0,0 1 1,0-1-1,-1 1 0,1-1 1,0 1-1,0-1 0,-1 0 0,1 1 1,0-1-1,-1 0 0,1 0 1,0 0-1,-1 1 0,0-1 1,2-2-1,2-7 14,0 0 1,-1 0-1,0 0 1,-1-1-1,0 1 1,0-1 0,-1 0-1,0-14 1,0 7 0,1-27 11,-1 1 1,-2-1-1,-3 0 0,-1 0 1,-2 1-1,-17-56 0,24 99-21,-27-90 51,-42-94 0,64 173-36,0 0 0,-2 1 0,1-1 1,-1 1-1,-1 1 0,-12-14 0,20 23-9,-1 0 0,1 1 0,-1-1-1,1 1 1,-1-1 0,0 1 0,1-1-1,-1 1 1,0-1 0,1 1 0,-1-1-1,0 1 1,0 0 0,1-1 0,-1 1-1,0 0 1,0 0 0,0 0 0,0 0 0,1 0-1,-1 0 1,0 0 0,0 0 0,-1 0-1,1 0-4,0 1-1,0 0 1,0-1-1,0 1 1,1 0-1,-1-1 1,0 1 0,0 0-1,1 0 1,-1 0-1,0 0 1,1 0-1,-1 0 1,1 0-1,-1 0 1,1 1-1,-3 7-19,0 0-1,1 1 1,-2 13-1,4-18 25,-3 21-10,2 0 1,1 0-1,1 0 0,1 0 0,1 0 0,10 37 0,-2-21-15,3-1-1,1 0 0,20 39 0,-13-39 12,1-1 0,44 55 0,73 64 15,-122-141-24,1 0 0,1-2 0,1-1 0,0 0 1,1-1-1,1-2 0,0 0 0,44 15 1,3-5-29,2-3 1,0-3 0,125 12-1,-193-28 48,375 28-27,4-21 43,-33-34 46,152-29-187,173 1 251,-645 52-128,-1-2 0,-1-1 0,1-1 0,-1-1 0,0-2 0,-1-1 0,0-1 0,41-25 0,-64 35 6,-1-1 1,1 1-1,0-1 0,-1 0 0,5-5 1,-7 6-3,0 1 0,0-1 1,0 0-1,0 0 0,-1 0 1,1 0-1,0 1 0,-1-1 1,1 0-1,-1 0 0,0 0 1,1 0-1,-1 0 0,0 0 1,0-3-1,-4-13 23,0 0 1,0 1-1,-2-1 1,0 1-1,-1 1 0,-11-20 1,10 22-25,0 0 1,-1 1 0,-1 0-1,0 1 1,0 0-1,-1 1 1,-1 0 0,0 1-1,0 0 1,-1 1-1,-1 0 1,1 1 0,-1 0-1,-26-9 1,3 4-15,0 2 0,0 2 0,-1 1 1,-75-6-1,69 12 7,0 2-1,0 1 1,0 3 0,0 1 0,1 2-1,0 2 1,0 2 0,1 2-1,-69 31 1,83-29-22,1 0 0,-43 32 0,53-34 15,1 0 0,1 1 0,0 1 0,1 0 0,-12 19 0,17-22-27,1 1 0,-7 18 0,12-26 21,1 0 0,0 0 0,1 0-1,-1 0 1,1 0 0,0 0-1,1 0 1,-1 1 0,1-1 0,0 7-1,0-11 17,1 1-1,-1-1 0,0 0 1,1 1-1,-1-1 0,1 1 1,0-1-1,-1 0 0,1 1 1,0-1-1,0 0 0,0 0 1,0 1-1,0-1 0,0 0 1,0 0-1,0 0 0,0 0 1,0-1-1,1 1 0,-1 0 1,0 0-1,1-1 0,-1 1 0,1-1 1,-1 1-1,3 0 0,3 0-1,1 0 0,-1-1-1,1 1 1,11-2-1,-16 1 4,40-3 10,-1-1 1,65-16-1,-82 14-9,-1-2 0,-1 0 0,1-2 0,-1 0 0,39-26 1,-27 12 22,-2-1 0,35-34 0,-49 40 21,-1-1-1,0 0 0,-2-2 0,20-32 0,-34 51-33,0 1 0,-1-1 0,1 0 0,-1 0 0,0 0 0,0 0 0,0-1 0,0 1 0,-1 0 0,1 0-1,-1-1 1,0 1 0,0 0 0,0 0 0,0-1 0,-1 1 0,1 0 0,-1 0 0,0-1 0,0 1 0,0 0 0,0 0 0,0 0 0,-1 0 0,1 0 0,-1 0 0,0 1 0,0-1 0,0 1 0,0-1 0,-1 1 0,1 0 0,-1-1 0,1 1 0,-4-2 0,-4-2-8,0 1 1,0 0 0,0 0 0,-1 1 0,0 0 0,0 1 0,0 0 0,-18-2-1,-92-3-79,112 8 64,-71 0-17,0 4-1,1 4 0,-130 29 0,99-9 79,-208 84 0,291-100-70,0 0 34,-1-1 1,-32 8-1,51-17-20,1 0 0,-1-1 0,0 0 0,1 0 1,-1-1-1,0 0 0,0-1 0,1 0 0,-1 0 0,0-1 0,-14-4 0,-2-6 12,0 0 0,1-2 0,-33-24 0,14 9 2,-62-33 48,-47-34-148,18 4 35,89 68 79,28 15 11,-25-16 0,40 23-44,1 1 0,-1 0 1,0-1-1,0 1 0,0 0 0,0 0 1,0 0-1,-1 1 0,1-1 1,0 0-1,0 1 0,0 0 0,-1-1 1,-2 1-1,4 0-52,19 22-2881,-13-17 2823,1 0 1,8 6 0,-11-8 62,1-1 0,0 0 0,-1 0 0,1-1 0,0 1 0,0-1 1,0 0-1,0 0 0,0 0 0,0-1 0,0 1 0,5-1 0,-4 0 321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19.27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287 624 5888,'-10'-4'863,"1"1"1,-1 1-1,0-1 1,0 2-1,-15-2 1,20 3-749,1 1 1,0-1-1,-1 1 1,1 0-1,0 0 1,0 0-1,0 1 1,0-1-1,0 1 1,0 0-1,0 0 1,0 1-1,1-1 1,-1 1-1,-4 4 1,-6 7-21,1 0 0,0 1 1,1 1-1,1 0 0,0 0 0,1 1 1,1 1-1,0 0 0,2 0 0,0 0 0,1 1 1,1 0-1,-6 38 0,8-29-86,2-1-1,0 1 1,1 0-1,2 0 1,1 0-1,1-1 1,2 1-1,0-1 1,13 32 0,-15-48 8,1-1-1,0 0 1,0-1 0,1 1 0,0-1 0,0 0 0,1-1 0,0 0 0,1 0 0,-1 0 0,2-1 0,14 11 0,-17-15 12,0 1 1,0-1-1,0 0 1,1-1-1,-1 0 1,0 0-1,1 0 1,0 0-1,0-1 1,-1-1-1,1 1 1,0-1-1,0 0 1,0 0-1,-1-1 1,1 0-1,0 0 1,-1-1-1,1 0 1,0 0-1,9-4 1,-2-2 2,0 0-1,0 0 1,-1-2 0,0 1 0,-1-2 0,19-19-1,-11 8 43,-1-2-1,28-44 1,-28 34-53,-1 0 1,-2-1 0,-1-1 0,13-54 0,23-152-25,-24 25 67,-24 181 85,-3-1 1,-1 1-1,-11-70 0,9 92-9,0 1 0,-1-1 0,-1 1 0,0 0 0,0 0 0,-12-18 0,14 26-110,0 1 1,0 0-1,0 0 0,0 0 1,-1 0-1,1 1 0,-1-1 1,0 1-1,0 0 0,-1 0 0,1 1 1,-1-1-1,1 1 0,-1 0 1,0 0-1,0 0 0,0 1 1,0-1-1,0 1 0,-7 0 0,6 1-39,0 1 0,0-1 0,1 1 0,-1 0 0,0 1 0,1 0 0,-1 0 0,1 0 0,0 0 0,-1 1 0,1 0 0,0 0-1,0 0 1,1 1 0,-1-1 0,-5 7 0,-4 4-8,1 1-1,1 0 1,-18 29-1,5-1 62,2 2 0,2 0-1,2 2 1,2 0-1,-19 85 1,27-90 59,2 1 0,3 1 0,0 53 0,6-30-13,15 89 0,-13-125-80,2-1 0,1 0 1,1 0-1,22 48 0,-25-66-7,1-1-1,1 1 1,0-1-1,0 0 0,2-1 1,-1 0-1,1 0 1,0-1-1,1 0 0,0-1 1,0 0-1,1 0 1,17 9-1,-18-13 2,0 1 1,0-2-1,0 1 0,0-1 0,0-1 0,1 0 1,18 2-1,-21-4-9,-1 0 1,1-1-1,-1 0 0,1 0 1,-1 0-1,0-1 1,0 0-1,0-1 1,0 1-1,0-1 0,12-8 1,-8 4 9,-1-1 0,0-1 1,-1 0-1,0 0 0,0-1 1,-1 0-1,0 0 0,8-14 1,-1-2 63,-2-1 0,16-42 1,-9 8-48,-3-1 1,-2 0 0,8-98-1,-19 123 6,-1 0 0,-2 0 0,-6-50 0,2 67-6,0 0 0,-1 0 0,-1 0 0,-1 1 0,-1 0 0,-1 0 0,-17-31 0,8 24 12,0 1 0,-2 0 0,0 2 0,-2 0 0,-1 2 0,0 0 0,-2 1 0,0 1 0,-1 2 0,-33-19 0,49 32 2,1 0 0,-1 1 0,0 0 0,0 0 0,0 1 0,-1 0 0,1 1 0,0 0 0,-1 0 0,1 1 0,-1 0 0,1 1 0,0 0 0,-1 0 0,-16 6 0,16-4-35,0 1-1,1 0 1,0 1 0,0 0-1,0 1 1,0 0 0,1 0 0,0 0-1,0 1 1,1 1 0,-1-1-1,2 1 1,-1 0 0,-7 14-1,1 2-4,1 0 0,2 1-1,0 0 1,2 0-1,0 1 1,-6 48 0,7-17 10,2 0 1,4 72 0,21 114-90,-12-197 58,2-1 1,1 0-1,23 56 0,-28-86 56,1-1 1,0 0-1,0 0 0,2-1 0,14 19 0,-15-24 9,0 0-1,0-1 1,0 1 0,1-2-1,0 1 1,0-1 0,1-1 0,15 8-1,-12-8-13,0 0-1,1 0 0,-1-1 0,1-1 1,0-1-1,0 0 0,0 0 1,0-2-1,0 1 0,0-2 0,0 0 1,0-1-1,0 0 0,0-1 0,-1 0 1,1-1-1,-1-1 0,0 0 1,0-1-1,-1 0 0,1-1 0,13-11 1,-3-1-14,0-1 0,-1-1 0,-2-1 0,0-1 0,-1-1 1,19-33-1,-13 15 22,-1-2 1,-3 0 0,17-51 0,-19 37-15,-2 0 0,15-105 0,-27 118-25,-1 0 1,-3-1-1,-2 1 1,-7-59-1,1 59 36,-17-59 0,18 84-14,-1 1-1,0 1 0,-2-1 0,0 1 1,-16-23-1,20 34-18,0 0-1,0 1 1,-1-1 0,0 1-1,0 1 1,-1-1 0,1 1-1,-1 0 1,-13-7 0,15 10 1,1 0 1,0 1-1,-1-1 1,1 1-1,-1 0 1,0 0 0,1 1-1,-1-1 1,1 1-1,-1 0 1,0 0-1,1 1 1,-1-1-1,0 1 1,1 0-1,-1 1 1,1-1-1,-8 4 1,3-1 5,0 1-1,1 0 1,-1 1-1,1 0 1,0 0-1,1 1 1,-12 13 0,9-8-17,1 0 1,0 1 0,1 0-1,-9 21 1,2 3-44,2 1-1,-16 76 0,17-58 45,4 0-1,1 1 1,4-1 0,1 1-1,3 0 1,9 58-1,53 196 11,33-9 50,-80-255-60,2-2 0,33 58 0,-42-88 8,1 0-1,0-1 1,1-1 0,14 14-1,-18-20 5,1 0-1,0-1 0,1 1 0,0-2 1,0 1-1,0-1 0,18 6 0,-19-8 3,0-1-1,1 0 1,-1-1-1,1 0 0,-1 0 1,1-1-1,-1 0 1,1-1-1,0 1 1,-1-2-1,1 1 0,-1-1 1,0-1-1,0 1 1,1-1-1,-2-1 0,15-7 1,-7 2 28,-1-1-1,0 0 1,-1-1 0,0 0-1,0-1 1,-1-1 0,-1 0 0,13-18-1,-6 2 73,27-56-1,8-41 88,-25 47-123,-3-1 0,-4-2 1,-3 0-1,14-165 0,-29 200 2,-6-93 0,1 123-19,0 0 1,-1 1-1,-1-1 1,-1 0-1,0 1 1,-1 0-1,-1 0 0,-13-23 1,15 32-48,0-1 0,-1 1-1,0 1 1,0-1 0,0 1 0,-1 0-1,0 0 1,0 1 0,0 0 0,-1 0-1,0 1 1,0 0 0,0 0 0,0 0 0,-1 2-1,1-1 1,-1 1 0,0 0 0,1 0-1,-1 1 1,0 1 0,0-1 0,0 1 0,-17 3-1,20-2-19,0 1 0,1-1-1,-1 2 1,1-1 0,-1 0-1,1 1 1,0 0 0,0 0-1,0 1 1,0-1 0,1 1-1,-1 0 1,1 0 0,0 1-1,0-1 1,-5 8 0,0 4-15,0 0 0,0 0 0,2 1 1,-6 18-1,0 6 10,2 0-1,2 1 1,2 0-1,1 0 1,3 0 0,1 1-1,2-1 1,2 1-1,8 43 1,-4-52 35,2 0-1,1-1 1,2 0 0,1 0-1,19 34 1,0-11 5,67 94 0,-81-127-28,0-1 1,2-1-1,27 25 0,-35-37 1,0-1-1,0 1 0,1-2 0,0 0 0,1 0 0,-1-1 0,1-1 0,21 6 0,-15-6-12,0-2 0,0 0 0,0-1-1,0-1 1,0-1 0,38-4 0,-45 3 20,0-1 1,0-1-1,0-1 0,-1 1 1,1-2-1,-1 1 1,0-2-1,0 1 0,0-2 1,-1 1-1,0-2 1,11-8-1,-11 5 22,0-1-1,0 0 1,-1 0 0,0-1-1,-2 0 1,1-1-1,8-22 1,-5 8 17,-2-1-1,11-56 1,-16 58-21,-2-1 0,0 1 0,-2 0 0,-1 0 0,-1-1 0,-1 1 0,-2 0 0,-1 1 1,0-1-1,-2 1 0,-15-32 0,7 23-2,-2 0 0,-2 1-1,-1 1 1,-1 1 0,-2 1 0,-1 1 0,-36-33 0,34 38 11,-2 1 1,0 2-1,-2 1 1,-1 1 0,0 2-1,-1 1 1,-1 2-1,0 1 1,-46-12 0,69 23-8,0 0 0,0 1-1,0 1 1,0 0 0,0 0 0,-19 2 0,25 0-29,0 0 0,1 0 0,-1 0 0,1 0 0,-1 1 0,1 0 0,0 0-1,0 0 1,-1 1 0,2-1 0,-1 1 0,0 0 0,0 0 0,1 0 0,0 0 0,0 1-1,0 0 1,-4 4 0,1 3-3,0-1-1,1 1 1,0 0-1,1 0 1,0 1-1,1-1 0,0 1 1,1 0-1,-1 14 1,1 4 27,1-1 0,8 59 0,2-31 0,2 1 0,4-2 0,24 64 1,79 165-185,-96-237 170,2-2 0,1-1 0,51 66-1,-54-83 11,1-2-1,2 0 0,0-2 1,2-1-1,0-1 0,37 23 1,-46-35-11,0 0 1,0-1-1,21 7 1,-29-12 2,0-1 0,0-1 1,1 0-1,-1 0 1,0-1-1,1 0 1,17-2-1,-14 0 5,-1-2 0,1 0 0,-1 0 0,0-1 0,22-10 0,-13 3-11,0-1 0,27-20 0,-31 18 2,0-1 0,-1 0 0,-1-1 0,0-1 0,-1-1 0,-1 0 0,15-26 0,-3-2 1,-2 0-1,18-54 0,-24 53 19,-3-2 0,-1-1 0,-2 1-1,-3-2 1,4-61 0,-12 73 1,0 0 0,-3 0-1,-1 1 1,-2-1 0,-2 1 0,-1-1 0,-18-49 0,13 53 13,-2 0 1,-1 1-1,-2 1 1,-22-31-1,30 49-30,0 1 0,-2 1 0,1 0-1,-2 0 1,1 2 0,-2-1-1,0 2 1,0-1 0,-1 2-1,-28-14 1,33 19-13,1 0 0,0 1-1,-1 1 1,0-1 0,-17 0 0,24 2 4,0 1 1,0 0 0,0 0 0,0 0-1,0 1 1,0-1 0,0 1 0,0 0-1,0-1 1,0 1 0,1 1 0,-1-1-1,0 0 1,0 1 0,1-1 0,-1 1-1,1 0 1,-1 0 0,1 0 0,0 0-1,0 0 1,0 1 0,-3 3 0,1 2-9,0 0 0,1 0 0,0 0 0,0 1 1,1-1-1,0 1 0,-1 9 0,-3 66-40,6-37 46,3 0 1,11 67 0,30 84 3,-20-107 21,3 0 0,48 104 0,-52-146-6,2-1 0,2-1 0,2-1 1,2-1-1,45 49 0,-60-77-14,0 0 0,2 0 0,0-2 0,0 0 0,2-1 1,20 11-1,-31-20 3,0-1 0,0-1 0,0 1 1,0-1-1,0-1 0,1 0 0,-1 0 1,1-1-1,-1 0 0,1 0 0,0-1 1,-1-1-1,1 1 0,0-2 1,-1 1-1,1-1 0,10-4 0,-4 0 3,0-1 0,-1 0 0,0-1-1,0-1 1,-1-1 0,0 0-1,-1 0 1,0-1 0,17-19 0,-16 14 2,-1-2-1,0 1 1,-1-1 0,-1-1 0,-1 0 0,16-41 0,-16 28 29,0 0 0,-3-1-1,0 0 1,-2 0 0,-2 0 0,-1 0 0,-1-1-1,-6-49 1,-5 13 27,-2 0-1,-4 1 0,-32-89 1,31 116-40,-2 2 1,-1 0 0,-48-69-1,63 101 22,0-1-1,-1 2 0,0-1 1,0 1-1,-1-1 0,0 2 1,-13-11-1,20 17-42,-1-1 1,1 1-1,-1 0 0,1-1 1,-1 1-1,0-1 0,1 1 1,-1 0-1,0-1 1,1 1-1,-1 0 0,0 0 1,1 0-1,-1 0 0,0-1 1,0 1-1,1 0 0,-1 0 1,0 0-1,1 0 1,-1 1-1,0-1 0,0 0 1,1 0-1,-1 0 0,0 1 1,1-1-1,-1 0 0,0 1 1,1-1-1,-1 0 1,1 1-1,-1-1 0,0 1 1,0 1-18,-1 1-1,1-1 1,0 1 0,1-1 0,-1 0 0,0 1 0,1-1 0,-1 1 0,1 4 0,-2 23-81,2 1 1,1-1-1,7 42 1,25 98 80,20 15 52,-40-151-25,1-1 0,1 0-1,29 43 1,-20-41-11,1 0 1,2-2-1,2-1 1,1-2-1,51 42 1,-69-63-31,0-1 0,0 0 1,1 0-1,0-1 0,1-1 1,26 9-1,-34-13 24,0-1 0,0 0 0,0 0 0,0 0-1,0-1 1,1 0 0,-1 0 0,0 0 0,0-1 0,0 0 0,0 0 0,0 0 0,0-1 0,0 0 0,-1 0 0,1-1 0,0 0-1,-1 0 1,6-4 0,-4 1 21,1-1-1,-1 1 1,-1-2 0,1 1-1,-1-1 1,0 0-1,-1-1 1,0 1-1,0-1 1,3-10 0,3-8 62,-2-1 0,7-34 0,-9 25 0,-2 0-1,-1 0 1,-2 0-1,-4-58 1,-3 41 46,-2 0 0,-22-76 0,21 100-72,-2 1-1,-2 0 0,0 1 0,-2 1 0,-1 0 1,-1 0-1,-1 2 0,-33-38 0,50 62-50,-1 0-1,0 0 1,0 0-1,0 0 0,0 0 1,0 0-1,-1 0 1,1 0-1,0 0 1,0 1-1,0-1 0,-1 0 1,-1 0-1,3 1 2,0 0 0,-1 0 1,1 0-1,0 1 0,0-1 0,-1 0 0,1 0 0,0 0 0,0 0 0,-1 0 0,1 0 0,0 1 0,0-1 0,-1 0 0,1 0 1,0 0-1,0 1 0,0-1 0,-1 0 0,1 0 0,0 0 0,0 1 0,0-1 0,0 0 0,-1 1 0,-2 14-102,1 6 43,2-1 1,0 0-1,2 1 0,3 20 1,23 90-38,-14-67 42,36 150 21,-34-160-45,44 101 1,-52-138 37,1 0 0,1-1 0,0-1 0,1 1 0,1-2 0,21 22 0,-26-30 25,0 0-1,0-1 1,0 0 0,1 0-1,0-1 1,16 7 0,-19-9 18,1 0 1,-1-1-1,1 0 1,0 0 0,-1 0-1,1-1 1,0 0 0,0 0-1,0 0 1,-1-1 0,10-2-1,-10 2 7,1-1 0,-1 0 0,0 0 0,0-1 0,0 0-1,0 0 1,0 0 0,-1 0 0,1-1 0,-1 0 0,0 0 0,0 0 0,6-8-1,0-2 45,-1-1 0,0-1-1,7-17 1,-7 12 12,-1 0 0,-1 0 0,-1-1 0,-1 0 0,-1 0 0,-1-1 0,-1 1 1,-1-1-1,-3-43 0,-1 37-5,-2-1 1,-1 1-1,-1 1 1,-2-1-1,0 1 1,-2 1-1,-16-30 1,21 45-47,-1 0 0,0 0 0,0 0 0,-2 1 0,1 0 0,-1 1 0,-14-13 0,22 22-21,0 0 0,0 0 0,0 1 0,0-1 0,0 0-1,0 1 1,0-1 0,0 1 0,-1-1 0,1 1 0,0-1 0,0 1 0,0 0 0,-1 0 0,-1-1 0,2 1 0,1 1 0,-1-1 0,1 0 0,-1 0-1,0 0 1,1 1 0,-1-1 0,1 0 0,-1 1 0,1-1-1,-1 1 1,1-1 0,-1 0 0,1 1 0,-1-1 0,1 1-1,0-1 1,-1 1 0,1-1 0,0 1 0,-1-1 0,1 2-1,-1 2-22,0 0-1,0-1 0,0 1 0,1 0 0,-1 0 0,1 0 1,0 0-1,1 7 0,2 8-22,1 0 0,0 0 0,14 35 0,28 52 51,-37-88-17,-2-2 21,41 79-380,-40-81 231,0-1 0,1 0 0,1 0 0,15 16-1,-23-27 139,0 0 0,0-1 0,0 1 0,0 0 0,0-1 0,1 1 1,-1-1-1,0 0 0,1 0 0,-1 0 0,1 0 0,-1 0 0,1-1 0,0 1 0,-1-1 0,5 1 0,-5-1 25,-1-1 1,1 1 0,0 0-1,0-1 1,0 0-1,0 1 1,-1-1 0,1 0-1,0 0 1,0 0-1,-1 0 1,1 0 0,-1 0-1,1 0 1,-1-1-1,0 1 1,1 0 0,-1-1-1,0 1 1,0-1-1,0 0 1,2-3 0,0-1 30,-1-1 0,1 1 1,-1-1-1,0 0 0,-1 0 1,0 0-1,0 0 0,0 0 1,-1-1-1,0 1 0,0 0 1,-1 0-1,0 0 0,0 0 1,-1 0-1,1 0 0,-5-10 0,-5-8 33,-1 1 0,0 0 0,-19-27 0,25 42-69,-43-63 57,-105-117 1,149 183-64,4 4-5,-1 0 1,0 0-1,0 0 1,1 0 0,-1 0-1,-4-2 1,6 4-7,-1 0 0,1 0 0,-1 0 1,1 0-1,-1 0 0,1-1 0,-1 1 0,1 0 0,-1 0 1,1 0-1,0 0 0,-1 1 0,1-1 0,-1 0 0,1 0 1,-1 0-1,1 0 0,-1 0 0,1 0 0,-1 1 0,1-1 1,-1 0-1,1 0 0,0 1 0,-1-1 0,1 0 0,0 1 1,-1-1-1,1 0 0,0 1 0,-1-1 0,1 1 0,0-1 1,0 0-1,-1 1 0,1-1 0,0 1 0,0-1 0,0 1 1,0-1-1,-1 1 0,-1 7-96,-1 0 0,1-1-1,0 1 1,0 0 0,1 0 0,-1 14-1,3 54-226,0-54 229,2 139-954,-3-160 1062,0-1 0,0 1 0,0 0 0,0-1-1,0 1 1,0 0 0,0-1 0,0 1 0,0 0 0,-1-1-1,1 1 1,0-1 0,0 1 0,-1 0 0,1-1 0,0 1-1,-1-1 1,1 1 0,0-1 0,-1 1 0,1-1-1,-1 1 1,1-1 0,-1 1 0,1-1 0,-1 0 0,1 1-1,-1-1 1,1 0 0,-1 1 0,0-1 0,1 0 0,-1 0-1,1 0 1,-1 1 0,0-1 0,1 0 0,-1 0-1,0 0 1,1 0 0,-1 0 0,0 0 0,1 0 0,-1 0-1,-1-1 1,-3 0 65,-1-1 1,1 0-1,0 0 0,-8-4 0,13 6-71,-58-32 142,-56-41 1,40 25-65,-8-2 28,-125-57 1,161 87-140,0 3 0,-1 1 0,-1 3 0,-79-12 0,-70 15-399,171 11 359,-1 0-1,1 2 1,1 0 0,-1 2-1,1 1 1,-1 1 0,-32 14-1,23-6 29,0 2 0,0 1 0,-57 42 0,-88 84-111,169-136-64,0 0 1,0-1-1,-1 0 0,1-1 0,-2 0 0,-22 8 0,-83 15-2933,87-23 2320,-50 10-3497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10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39 317 7296,'-1'-4'570,"0"1"0,0 0 1,0 0-1,0 0 0,-1-1 1,1 1-1,-1 0 0,0 1 1,0-1-1,0 0 0,0 0 1,0 1-1,0 0 0,-1-1 1,0 1-1,-3-3 0,6 5-536,0 0 0,0 1 0,0-1-1,0 0 1,0 0 0,0 0-1,0 0 1,0 0 0,0 0-1,0 0 1,0 0 0,0 0 0,0 1-1,0-1 1,0 0 0,0 0-1,0 0 1,0 0 0,0 0-1,0 0 1,0 0 0,-1 0-1,1 0 1,0 0 0,0 1 0,0-1-1,0 0 1,0 0 0,0 0-1,0 0 1,0 0 0,0 0-1,0 0 1,0 0 0,-1 0-1,1 0 1,0 0 0,0 0 0,0 0-1,0 0 1,0 0 0,0 0-1,0 0 1,0 0 0,-1 0-1,1 0 1,0 0 0,0 0 0,0 0-1,0 0 1,0 0 0,0 0-1,0 0 1,0 0 0,0 0-1,-1 0 1,1 0 0,0 0-1,0 0 1,0 0 0,0-1 0,0 1-1,3 10 565,-2-9-705,13 37 178,2-1 1,2 0-1,1-2 1,29 41-1,-35-58-77,-3-3-11,1 0 0,1-1 1,0 0-1,1-1 0,27 21 0,-40-33 21,1-1 0,-1 1 0,1-1 0,0 0 0,-1 1 0,1-1 0,-1 0 0,1 1 0,0-1 0,-1 0 0,1 0 0,0 0 0,0 0 0,-1 1 0,1-1 0,0 0 0,-1 0 0,1 0 0,0 0 0,0-1 0,-1 1 0,1 0 0,0 0 0,-1 0 0,1-1 0,0 1 0,0-1 0,0 0-3,0 0 1,0 0 0,0 0 0,0 0 0,0 0-1,0 0 1,-1-1 0,1 1 0,0 0-1,-1-1 1,1 1 0,0-3 0,1-3 37,-1-1 0,0 1 1,0-1-1,0-8 0,-1 16-40,0-1-1,0 1 1,-1 0-1,1 0 1,0 0 0,0 0-1,0-1 1,0 1-1,0 0 1,0 0 0,0 0-1,0-1 1,0 1-1,0 0 1,1 0 0,-1 0-1,0 0 1,0-1-1,0 1 1,0 0 0,0 0-1,0 0 1,0 0-1,0-1 1,0 1-1,1 0 1,-1 0 0,0 0-1,0 0 1,0 0-1,0 0 1,0 0 0,1-1-1,-1 1 1,0 0-1,0 0 1,0 0 0,0 0-1,1 0 1,-1 0-1,0 0 1,0 0 0,0 0-1,0 0 1,1 0-1,-1 0 1,0 0 0,0 0-1,1 0 1,10 8-19,9 14-66,-18-19 75,1 0 0,-1 1-1,1-1 1,0 0 0,0-1 0,0 1 0,0-1-1,1 1 1,-1-1 0,6 3 0,-5-4 14,-1 0 0,0 0 1,1-1-1,-1 1 0,0-1 1,1 1-1,-1-1 0,1 0 1,-1-1-1,0 1 0,1 0 1,4-2-1,-6 1 32,0 0 1,0 1-1,0-1 0,-1 0 1,1 0-1,0 0 0,-1 0 1,1 0-1,-1-1 0,1 1 1,-1 0-1,1-1 0,-1 1 1,0-1-1,0 1 0,0-1 1,0 0-1,0 1 0,0-1 1,0 0-1,-1 0 0,1 0 1,0 1-1,-1-1 0,0 0 1,1 0-1,-1-3 0,1-7 190,-1 1 0,-1-1-1,-2-18 1,1 15-97,-3-30-70,-2 0 0,-1 0 0,-3 1 0,-2 0 0,-1 1-1,-25-50 1,10 44-801,20 34-1171,0 0 0,-11-27 0,15 23-2656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21.96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188 643 5504,'-54'-112'3936,"45"94"-3301,1-1 0,1 0 1,-5-21-1,-10-24 850,20 58-1232,-8-16 647,5 19-358,2 11 137,2 3-528,1 0 0,0 0 1,0 0-1,5 20 1,15 47 9,-9-38-34,67 203 347,17 1-122,-60-154-165,-8-22-114,186 488 329,-205-535-416,51 129-42,-47-134 69,-12-15-10,0-1 1,1 0-1,-1 0 0,0 0 0,0 0 0,0 0 0,1 1 1,-1-1-1,0 0 0,0 0 0,1 0 0,-1 0 1,0 0-1,0 0 0,1 0 0,-1 0 0,0 0 0,0 0 1,1 0-1,-1 0 0,0 0 0,0 0 0,0 0 1,1 0-1,-1 0 0,1 0 0,-1-1 10,0 1 0,1-1 0,-1 1 0,1-1 0,-1 1 0,0-1 0,0 1 0,1-1 0,-1 0 0,0 1 0,0-1 0,0 1 0,1-1 0,-1 0 0,0 1 0,0-2 0,0-6 70,0-1 0,-1 1 0,0-1 0,0 1 0,-1-1-1,0 1 1,-1 0 0,-4-11 0,0-4-2,-26-65 93,-69-131-1,33 79-157,-139-365 10,141 309-16,-51-136 39,113 320-65,5 12 15,0 0 1,0 0 0,0 0-1,0 0 1,0 0-1,0 0 1,0 0 0,0 0-1,0 0 1,0 1-1,0-1 1,0 0 0,0 0-1,0 0 1,0 0 0,0 0-1,0 0 1,0 0-1,0 0 1,0 0 0,0 0-1,0 0 1,0 0-1,0 0 1,0 0 0,0 0-1,0 0 1,0 0-1,0 0 1,-1 0 0,1 1-1,0-1 1,0 0 0,0 0-1,0 0 1,0 0-1,0 0 1,0 0 0,0 0-1,0 0 1,0 0-1,0 0 1,0 0 0,0 0-1,0 0 1,0 0-1,0 0 1,0 0 0,0 0-1,0 0 1,-1 0 0,1 0-1,0 0 1,0 0-1,0 0 1,0 0 0,0 0-1,0 0 1,0 0-1,0 0 1,0 0 0,0 0-1,0 0 1,0 0-1,0-1 1,1 18-59,16 70 57,3-2 0,4 0 0,35 82 0,121 237 254,-139-318-320,-3-3 63,51 105 3,15-11 3,-99-170 0,-1 0 7,0 0 1,1-1 0,0 1-1,1-1 1,-1 0 0,1-1-1,8 7 1,-13-12-3,0 1 1,0-1-1,-1 1 1,1-1-1,0 1 1,0-1 0,0 0-1,0 1 1,0-1-1,0 0 1,0 0-1,0 0 1,0 0-1,0 0 1,2 0-1,-2 0 6,-1 0 0,1-1-1,0 1 1,-1 0 0,1-1 0,-1 1-1,1-1 1,0 1 0,-1-1-1,1 1 1,-1-1 0,1 0-1,-1 1 1,0-1 0,1 1-1,-1-1 1,0 0 0,1 1-1,-1-1 1,0 0 0,0 0-1,1 0 1,1-11 94,0 1 0,-1-1-1,0 1 1,-1-1 0,-1-14 0,0 9-21,-6-121 136,-7 0 0,-43-188 0,8 134-187,-76-193 0,112 348-9,8 21-3,-1 0-1,-1 0 1,-10-19 0,17 34-22,0 1 0,0 0 0,0 0 1,0 0-1,0 0 0,0-1 1,-1 1-1,1 0 0,0 0 0,0 0 1,0 0-1,0-1 0,0 1 1,-1 0-1,1 0 0,0 0 0,0 0 1,0 0-1,0 0 0,-1-1 0,1 1 1,0 0-1,0 0 0,0 0 1,-1 0-1,1 0 0,0 0 0,0 0 1,-1 0-1,1 0 0,0 0 1,0 0-1,0 0 0,-1 0 0,1 0 1,-3 8 5,3 2-2,1 0 0,0 0 0,1 0 0,-1-1 1,7 17-1,-3-7-3,28 108-22,66 269-75,62 276-11,-94-463 128,-50-168 3,1-1-1,44 71 0,-56-101-41,1-1-1,8 10 1,-13-18 11,-1 1 0,1 0 1,0-1-1,0 1 0,-1-1 0,1 0 0,0 1 1,0-1-1,0 0 0,1 0 0,-1 0 0,0-1 1,0 1-1,0 0 0,1-1 0,2 1 0,-4-1 6,0 0-1,0-1 1,1 1 0,-1 0-1,0-1 1,0 1-1,1-1 1,-1 1-1,0-1 1,0 1-1,0-1 1,0 0-1,0 0 1,0 1 0,0-1-1,0 0 1,0 0-1,0 0 1,-1 0-1,1 0 1,0 0-1,-1 0 1,1-1 0,0 1-1,0-2 1,1-4 11,0 0 0,0 1 0,1-11 0,-2 15-7,1-18 45,0 0-1,-1 0 1,-2-25 0,-11-59 24,7 62-47,-47-282 338,29 195-273,-116-616 113,11 246-86,122 480-113,3 9-3,0 1-1,-1-1 0,0 1 0,0 0 0,-11-16 0,9 20-5,3 11-11,3 18-50,0-21 57,35 329-73,-22-237 95,56 354 10,45-6-9,-103-409-13,77 215 24,-61-181-22,56 101 0,-48-113-74,-30-49 48,0 0 0,0 0 0,1-1 0,13 12 0,-19-18 20,1 1 1,0 0 0,0-1 0,0 1-1,-1-1 1,1 1 0,0-1 0,0 1-1,0-1 1,0 0 0,0 1-1,0-1 1,0 0 0,0 0 0,0 0-1,0 0 1,0 0 0,0 0 0,0 0-1,0 0 1,0 0 0,0 0 0,0 0-1,0-1 1,0 1 0,0 0-1,0-1 1,-1 1 0,1-1 0,2 0-1,-1-1 1,0 0-1,0 0 1,0 0-1,0-1 1,-1 1-1,1-1 0,-1 1 1,1-1-1,0-2 1,1-3 3,0 0 1,0 0 0,-1 0 0,0-1 0,0-8-1,2-49 42,-5-51-57,-5 1 0,-33-179-1,-32-12 130,-14 9-18,47 170-95,-118-352 211,135 427-240,21 52 22,-1-1 0,1 1 0,-1-1 0,0 1 1,0 0-1,0-1 0,0 1 0,0 0 0,0 0 0,0-1 0,-2 0 0,3 2 4,0 0 0,0 0 0,-1 0 0,1 0 0,0 0 1,0 0-1,0 0 0,-1 0 0,1 0 0,0 0 0,0 0 0,0 0 0,0 0 0,0 0 1,-1 1-1,1-1 0,0 0 0,0 0 0,0 0 0,0 0 0,0 0 0,0 1 1,0-1-1,-1 0 0,1 0 0,0 0 0,0 0 0,0 1 0,0-1 0,0 0 0,0 0 1,0 0-1,0 1 0,-2 16-22,1 17 21,8 66-1,17 44-31,-18-108 31,136 552-3,44 8 37,-165-532-40,-10-30-16,24 67-43,-27-83 55,0-1 0,1 1 1,15 21-1,-23-37 12,0-1 0,1 1 1,-1 0-1,1 0 1,0-1-1,-1 1 1,1-1-1,3 2 0,-5-2 1,1-1 0,0 0 0,-1 1 0,1-1 0,0 0 0,-1 0 0,1 0 0,0 0 0,-1 1 0,1-1 0,0 0 0,0 0-1,-1 0 1,1 0 0,0-1 0,-1 1 0,1 0 0,0 0 0,0-1 0,1 0 0,0 0 0,0-1 0,-1 1 0,1-1 0,-1 1 0,0-1 0,1 0 1,-1 1-1,0-1 0,0 0 0,0 0 0,0 0 0,0 0 0,-1 0 0,1 0 0,0 0 0,-1-3 0,5-22 3,-1 0 0,-1 0-1,-2-44 1,-3-2 7,-3 0 0,-4 0-1,-2 1 1,-4 0 0,-47-135 0,-148-290 150,197 470-160,-9-23 9,-3-6 1,-2 0-1,-55-83 0,81 137-8,-3-4 6,0 0-1,-1 1 1,0 0-1,-5-6 1,9 11-8,1-1 0,-1 0 1,0 1-1,1-1 1,-1 1-1,0-1 0,0 1 1,0-1-1,1 1 1,-1 0-1,0-1 0,0 1 1,0 0-1,0 0 0,0-1 1,0 1-1,0 0 1,0 0-1,1 0 0,-1 0 1,0 0-1,0 0 1,0 0-1,0 1 0,0-1 1,0 0-1,0 1 1,0-1-1,1 0 0,-1 1 1,0-1-1,0 1 1,0-1-1,1 1 0,-1-1 1,0 1-1,0 1 1,-2 2-29,0 0 0,1 0 1,0 0-1,0 0 1,0 1-1,0-1 1,1 0-1,-2 10 0,-5 45-668,3-7-1026,4 90 1,4-115-252,8 43 0,-7-53 119,1-1-1,1 0 0,11 24 0,13 10-2458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55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2502 6656,'-2'2'5641,"1"-2"-5583,1 0 1,0 0-1,0 0 1,0-1-1,0 1 1,-1 0-1,1 0 1,0-1-1,0 1 1,0 0 0,0 0-1,0-1 1,0 1-1,0 0 1,0-1-1,0 1 1,0 0-1,0 0 1,0-1-1,0 1 1,0 0-1,0 0 1,0-1-1,0 1 1,0 0 0,0 0-1,1-1 1,58-130 2740,-31 62-2352,60-143 482,144-421-342,-85 234-470,22 6-880,-154 359 593,112-237-1913,-12 30-2772,-88 180 2231,0 9-320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56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17 7424,'-1'-2'357,"0"1"0,-1 0 0,1-1 0,-1 1 0,1 0 0,-1 0 0,1 0 0,-1 0 1,0 0-1,1 0 0,-1 0 0,0 1 0,0-1 0,0 1 0,0-1 0,0 1 0,0 0 0,0-1 0,-3 1 1,3 0-275,0 0 0,0 0 1,0 0-1,0 1 0,0-1 1,0 0-1,1 1 0,-1-1 1,0 1-1,0 0 1,1-1-1,-1 1 0,0 0 1,1 0-1,-1 0 0,0 0 1,1 0-1,0 1 0,-1-1 1,1 0-1,-2 3 0,-2 7-49,0 1 0,1 0 0,0 0 0,1 1 0,0-1 0,1 1 0,-1 20 0,0 15 56,3 0-1,1 0 0,15 84 1,-12-112-89,1 0 1,1 0 0,1-1-1,1 0 1,1-1-1,13 23 1,-15-30 14,-1-1-1,2 0 1,-1-1-1,1 0 1,1 0-1,0-1 1,0 0-1,0 0 1,1-1-1,0 0 1,21 9-1,-26-13 45,1-1 0,0 0 1,-1 0-1,1-1 0,0 0 0,0 0 0,0 0 0,0-1 0,0 0 0,0 0 0,0 0 1,8-2-1,-10 1 5,0-1 1,0 1 0,0-1-1,0 0 1,0 0-1,0 0 1,-1 0 0,1-1-1,-1 1 1,1-1-1,-1 0 1,0 0 0,0 0-1,0-1 1,-1 1 0,1-1-1,2-4 1,-1 0 21,0 0 1,-1 0-1,1 0 0,-2-1 1,1 1-1,-1-1 1,0 0-1,-1 0 0,0 0 1,-1 0-1,1 0 1,-2 0-1,1 0 0,-1 1 1,-1-1-1,0 0 1,-2-8-1,3 15-83,1 0 0,-1-1 1,0 1-1,1 1 0,-1-1 0,0 0 1,0 0-1,0 0 0,-1 0 0,1 1 0,0-1 1,-1 0-1,1 1 0,-1-1 0,1 1 1,-1 0-1,0 0 0,0-1 0,1 1 0,-1 0 1,0 0-1,0 1 0,0-1 0,0 0 0,0 1 1,0-1-1,0 1 0,0-1 0,-1 1 1,1 0-1,0 0 0,0 0 0,0 0 0,0 1 1,0-1-1,0 0 0,0 1 0,0 0 0,0-1 1,0 1-1,0 0 0,-4 2 0,-1 2-98,-1 1 0,1-1 1,0 1-1,1 1 0,-1 0 0,1 0 0,0 0 0,1 0 0,0 1 0,0 0 0,1 0 0,-7 17 0,10-24 10,1 0 0,-1 0 0,1 1 0,0-1 0,-1 0 0,1 0 0,0 1 0,0-1 0,0 0 0,0 1 0,0-1 0,0 0 0,1 0 0,-1 1 0,0-1 0,1 0 1,-1 0-1,1 2 0,-1-2 37,1-1 0,-1 0 0,0 0 1,0 1-1,1-1 0,-1 0 0,0 1 1,1-1-1,-1 0 0,0 0 0,1 0 1,-1 1-1,0-1 0,1 0 0,-1 0 1,0 0-1,1 0 0,-1 0 0,1 0 1,-1 0-1,0 0 0,1 0 0,0 0 1,0 0-27,0 0 1,0 0 0,0-1-1,0 1 1,0 0-1,0-1 1,0 1 0,-1-1-1,1 1 1,0-1-1,0 0 1,1-1 0,5-5-567,0-1 0,-1 0 0,5-8 0,-6 9 37,17-24-3024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56.4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7808,'-3'4'7762,"2"9"-5703,0 18-3035,1-27 1752,2 9-682,-1 1 0,2-1 0,-1 0 0,2 0 0,0 0 0,0-1 0,8 15 0,-11-24-84,1-1-1,-1 0 1,1 1 0,0-1 0,-1 0-1,1 0 1,0 0 0,1 0 0,-1 0-1,0 0 1,0-1 0,1 1 0,-1-1-1,1 1 1,-1-1 0,1 0 0,0 0-1,-1 0 1,1-1 0,0 1 0,0-1 0,-1 1-1,1-1 1,4 0 0,-1 0-140,0 0 0,0-1 0,0 0 1,0 0-1,0 0 0,0-1 0,0 1 0,-1-2 0,1 1 1,8-5-1,-5 2-586,-3 1-812,1 0 0,-1-1-1,0 1 1,10-10 0,-3 2-1640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56.7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19 6272,'-14'-18'9909,"14"18"-9760,1 15 41,0-1-1,1 0 1,1 0-1,0 0 1,10 26-1,-2-12 77,28 49 0,21 22 128,44 83-825,-61-90-4870,-37-80 2501,2-4-565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14.4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7296,'-4'4'6065,"4"-3"-5938,30 121 2375,-6-15-1831,84 214 1120,-34-108-1406,14 25-236,-42-120-69,-19-59-880,-27-58 706,0-1-1,0 1 1,0-1-1,0 1 1,1-1-1,-1 1 1,0-1 0,0 1-1,0-1 1,0 0-1,1 1 1,-1-1-1,0 1 1,1-1 0,-1 0-1,0 1 1,1-1-1,-1 0 1,0 1-1,1-1 1,-1 0-1,1 0 1,-1 1 0,0-1-1,1 0 1,-1 0-1,1 0 1,-1 1-1,1-1 1,-1 0 0,1 0-1,-1 0 1,1 0-1,-1 0 1,1 0-1,-1 0 1,0 0-1,1 0 1,-1 0 0,1 0-1,-1-1 1,1 1-1,23-41-12190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15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9 7552,'-5'-4'2472,"5"4"-2282,-1-1 0,1 1 0,-1 0 0,1 0 1,-1 0-1,1 0 0,-1 0 0,1-1 0,-1 1 0,1 0 1,-1 0-1,1 0 0,-1 0 0,1 1 0,-1-1 0,0 0 0,-1 1 120,-1-1-1,1 1 1,-1 0-1,1 0 1,0 0-1,-4 3 1,2-2-189,1 1 0,-1-1 0,1 1 0,-1 0 0,1 0 0,0 1 0,0-1 0,-3 6-1,2 2 118,0 1 0,1 0 0,1 0-1,0 0 1,0 0 0,1 22-1,0 8-60,3 0 0,1 0 0,17 78-1,45 122 130,-60-226-263,-1-3-22,46 135 315,-43-130-254,2-1 0,0 0-1,0 0 1,1-1-1,2 0 1,12 14-1,-18-23-25,1 0-1,1-1 0,-1 0 0,1 0 0,0-1 0,0 0 0,0-1 0,1 1 1,0-2-1,-1 1 0,1-1 0,1 0 0,-1-1 0,0 0 0,16 1 0,-14-3 23,0 0 0,1-1 0,-1 0 0,0 0-1,0-1 1,0-1 0,0 0 0,0 0 0,-1-1-1,1-1 1,-1 0 0,16-10 0,-7 2 53,-1-1 1,0-1 0,-1 0 0,-1-1-1,0-1 1,-1-1 0,-1 0-1,-1-1 1,16-28 0,-23 34-13,-1 0-1,-1 0 1,0 0-1,0-1 1,-1 1 0,-1-1-1,0 0 1,-1-24-1,-2 11 12,-1-1-1,-1 0 0,-9-33 0,6 40-109,0 1-1,-1 0 1,-1 0 0,0 1-1,-2 0 1,0 1 0,-2 0-1,0 0 1,0 1 0,-2 1 0,0 0-1,-32-27 1,13 15-226,-2 2 0,-72-43 0,86 58-162,-1 1 0,0 0 0,-1 2 0,0 1 0,0 1-1,-45-7 1,53 12-136,10 1-89,-1 0-1,1-1 1,-1 1 0,1-1 0,-10-4-1,43-15-10435,0 8 6891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15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80 9472,'-2'4'7800,"10"-5"-7867,26-5 604,0-2 0,0-1 1,32-13-1,-33 11-848,-1 1 0,37-6 0,-66 16-232,0 0 1,1-1 0,-1 1-1,0 0 1,0 0-1,6 2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16.1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44 8448,'-1'5'712,"0"-3"-406,1 0 0,-1 0-1,1 0 1,0 0 0,-1 0-1,1 1 1,0-1 0,0 0-1,0 0 1,1 0 0,-1 0-1,1 0 1,1 5 965,-2-7-1168,1 1 1,-1-1 0,0 0-1,1 1 1,-1-1-1,1 0 1,-1 0 0,1 1-1,-1-1 1,1 0-1,-1 0 1,1 0-1,-1 0 1,1 0 0,-1 1-1,1-1 1,-1 0-1,2 0 1,33-15 921,-25 10-980,0 1 0,0 0 0,13-3 0,69-7-796,-54 9-2236,55-14 0,-49 5-442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16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61 8320,'-5'-13'2211,"-1"1"1,-9-15-1,15 26-1783,-3-5 507,3 5-566,-1 4-48,2 8-219,1-1 0,0 1 0,1 0-1,0-1 1,6 13 0,-3-6-19,4 8-18,1 0-1,1-1 1,22 34 0,55 64 358,-8-12-236,-61-79-234,38 53-147,-49-73-340,1 0 0,-1-1 0,2 0 0,-1-1 0,14 10 0,-23-18 322,1-1 0,-1 1 1,1 0-1,-1-1 0,0 1 0,1 0 0,-1-1 1,1 0-1,-1 1 0,1-1 0,-1 0 1,1 0-1,-1 0 0,1 0 0,-1 0 0,1 0 1,-1 0-1,1-1 0,-1 1 0,1 0 1,-1-1-1,1 1 0,-1-1 0,1 0 0,-1 1 1,0-1-1,1 0 0,-1 0 0,0 0 1,2-2-1,13-10-2812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0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9728,'0'2'3205,"-2"4"-2667,0 0 0,1 1 1,0-1-1,1 0 0,-1 1 0,1-1 1,0 1-1,2 8 0,-1 11 282,-1 248 2413,0 139-2888,-5-291-2985,1-104 637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10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8960,'0'-12'5184,"0"13"-4107,1 4-832,0-1 1,0 1-1,0 0 1,0-1-1,1 1 0,0-1 1,3 5-1,4 15 101,43 161 552,-28-90-724,72 232 848,-61-225-69,56 112 0,-79-191-832,-7-15 29,-1 0 1,0 0 0,0 0 0,3 12 0,-7-13 169,-4-9-65,-4-11-169,3-2-83,1 1 0,1-1 0,1 0 1,0-1-1,0-16 0,2 22-17,-2-2-6,1-1 0,1 1 0,1 0 0,-1-1 0,2 1 0,0 0 0,5-17 0,-7 28 18,0 0-1,1-1 1,-1 1-1,1 0 0,-1 0 1,1 0-1,0 0 1,-1 0-1,1 0 0,0 0 1,0 0-1,0 0 1,0 0-1,0 0 0,0 0 1,0 1-1,0-1 1,0 0-1,0 1 1,2-2-1,-2 2-3,0 0 0,0 0 0,1 0 0,-1 0 0,0 0 0,0 1 0,0-1 0,0 0 0,1 0 0,-1 1-1,0-1 1,0 1 0,0-1 0,0 1 0,0-1 0,0 1 0,1 1 0,4 2-45,-2 1-1,1 0 1,0 0 0,-1 0-1,0 0 1,4 8 0,20 36-728,20 32-1315,-42-71 1082,1-1 0,1 0 0,0 0 0,0-1 1,17 14-1,-11-14-2865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16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6 7552,'-2'-2'984,"1"1"-787,1 1 0,-1 0 0,1-1 0,-1 1-1,1 0 1,-1-1 0,1 1 0,-1 0 0,1 0 0,-1 0 0,0-1-1,1 1 1,-1 0 0,1 0 0,-1 0 0,0 0 0,1 0 0,-1 0-1,1 0 1,-1 0 0,0 0 0,0 1 0,0-1-67,0 1 0,1 0 0,-1-1 0,0 1 0,0 0 1,0-1-1,1 1 0,-1 0 0,0 0 0,1 0 0,-1 0 0,1 0 0,-2 2 1,0 2-53,1 0 1,-1 1 0,1-1 0,-2 12 0,2 16 107,2 0 0,0 0 0,3 0 0,0 0 0,12 38 0,56 158 367,-64-207-509,1 0 1,0 0-1,16 25 1,-22-42-33,0 0 0,1 0 0,0 0 0,-1-1 0,1 0 0,1 1 0,-1-1 0,0-1 0,1 1-1,0-1 1,0 0 0,0 0 0,0 0 0,1-1 0,-1 1 0,1-1 0,-1-1 0,11 3 0,-6-3 88,1-1-1,-1-1 0,0 1 1,0-2-1,0 1 1,0-1-1,0-1 0,0 0 1,-1 0-1,1-1 1,11-6-1,-9 3 115,0 0-1,-1 0 1,0-1-1,0-1 1,0 0-1,-1 0 1,16-21-1,-22 24-103,0-1 0,0 0-1,0 0 1,-1 0 0,0 0-1,-1-1 1,1 1 0,-2-1 0,1 1-1,-1-1 1,0 0 0,0 0-1,-1 0 1,0 0 0,-2-11-1,-2-5 29,0 1-1,-2 0 0,-15-41 0,16 50-106,-2 1 0,1 0-1,-2 0 1,1 0 0,-2 1-1,0 0 1,-20-20 0,14 18-227,0 1 1,-1 0-1,-1 2 0,0 0 1,-23-11-1,-61-30-3910,98 50 3625,0 1 1,0-1 0,1 1 0,-1-1-1,1 0 1,-3-3 0,-2-9-5651,7 13 5790,0 1 1,0-1-1,0 0 1,0 0-1,1 0 0,-1-1 1,8-10-3100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17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0 8704,'-3'0'386,"0"1"1,0-1-1,0 0 1,0 1 0,0 0-1,0-1 1,0 1-1,0 0 1,0 1 0,1-1-1,-1 0 1,-4 4-1,4-3-305,1 0 0,0 0 0,0 0 0,1 0 0,-1 0 0,0 0 0,1 1-1,-1-1 1,1 1 0,0-1 0,-1 1 0,1-1 0,0 1 0,1 0 0,-1-1 0,1 1-1,-1 0 1,1 0 0,0 0 0,0-1 0,0 7 0,5 23 84,2 0 1,17 52 0,-16-56-28,36 99 371,-35-105-351,2 0 0,0-1 0,22 32 0,-28-47-93,0 1 0,0-1 0,1 0 0,0-1 0,0 1 1,1-1-1,0 0 0,0-1 0,0 0 0,0 0 0,12 4 0,-14-6 13,1 0-1,-1-1 1,1 0-1,-1 0 1,1 0-1,0-1 1,-1 0-1,1 0 1,-1 0-1,1 0 0,0-1 1,-1 0-1,1-1 1,-1 1-1,0-1 1,1 0-1,8-5 1,-4 1 55,-1 0 1,0-1 0,0 0-1,-1-1 1,0 0 0,0 0-1,-1 0 1,0-1 0,9-15-1,-6 6 89,0-1 1,-2 1-1,0-1 0,7-26 1,-13 36-138,0 1-1,-1 0 1,1 0 0,-1-1 0,-1 1 0,0-1 0,0 1 0,-1-1 0,0 1 0,0 0-1,-4-13 1,1 11-23,0 0 0,0 0-1,-1 0 1,-1 1-1,0-1 1,0 2 0,-1-1-1,-9-9 1,0 0-72,-1 1 0,-31-23-1,38 33-159,-1 0-1,1 1 0,-1 0 0,0 1 0,0 0 0,-1 1 1,-13-4-1,7 4-488,-1 1 0,0 1-1,-33-1 1,43 4 51,0-1-1,0 1 0,0 0 0,0 1 0,0 0 1,0 1-1,1 0 0,-1 0 0,1 0 0,-8 6 1,1 1-3216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18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1 590 8704,'105'-30'9238,"-59"11"-7850,58-31 1,109-51 323,-31 16-944,50-14-360,6 20-35,-80 28 20,-88 28-1164,124-24 0,-186 45-495,4-2-1167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18.9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238 43 8192,'-2'-2'533,"1"-1"-1,-1 0 1,0 1 0,0-1 0,0 1 0,-1 0 0,1-1 0,0 1-1,-1 0 1,0 0 0,1 1 0,-1-1 0,0 1 0,0-1 0,0 1-1,-3-1 1,-3 0 105,0 0 0,0 1 0,-1 1 0,-12 0-1,17 0-378,-20-1 499,15 0-575,0 0 0,1 1 1,-1 1-1,-15 2 1,24-3-178,-1 1 1,0-1 0,0 1 0,0 0 0,1 0 0,-1 0-1,0 0 1,1 0 0,-1 0 0,1 1 0,-1-1-1,1 0 1,-1 1 0,1-1 0,-2 3 0,1 0-15,0-1 0,1 1 0,-1-1 0,1 1 0,0 0 0,0 0 1,-1 5-1,1 0-41,0-1 1,1 1-1,0-1 1,1 1-1,0 0 1,2 12-1,0-11 3,-1-1 16,0 0-1,1 0 1,0 0-1,8 16 1,-10-23 32,0 0 0,1 0 0,-1-1 1,0 1-1,1 0 0,-1-1 0,1 1 1,-1-1-1,1 1 0,0-1 0,0 0 0,0 0 1,0 1-1,0-1 0,0-1 0,0 1 0,0 0 1,0 0-1,0-1 0,0 1 0,0-1 1,0 0-1,1 0 0,-1 0 0,0 0 0,4 0 1,3-2 88,0 0 1,0-1-1,0 0 1,0 0 0,0-1-1,-1 0 1,0 0-1,0-1 1,0 0 0,0-1-1,-1 0 1,0 0 0,0 0-1,0-1 1,-1 0-1,8-11 1,-13 14 1,1-1-1,-1 1 1,0 0 0,0-1 0,-1 1-1,1 0 1,-1-1 0,0 1-1,0-1 1,-1-5 0,0-6 215,6 20-479,33 42 109,-3 1-1,33 60 1,12 16 73,-51-80-70,15 19-489,-13-24-3458,-31-38 3818,1 1 0,-1-1 1,1 1-1,-1-1 0,1 1 0,-1-1 0,1 1 1,-1-1-1,1 1 0,0-1 0,-1 0 0,1 1 1,-1-1-1,1 0 0,0 1 0,-1-1 0,1 0 1,0 0-1,-1 0 0,1 0 0,0 0 0,-1 0 1,1 0-1,0 0 0,0 0 0,-1 0 0,2 0 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20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19 421 8448,'-14'-4'6574,"12"2"-6261,2 1-181,-1 0 1,1-1-1,0 1 1,-1-1-1,1 1 0,0-1 1,0 1-1,0-1 1,0-2-1,0 2-221,1-10 296,0-1 0,1 1 0,0 0 0,1 0 0,1 0 0,0 1 0,0-1 1,1 1-1,9-16 0,4-3 304,44-55 0,-52 73-463,0 0 0,1 0-1,0 2 1,0-1 0,1 1-1,1 1 1,0 0 0,0 1-1,0 1 1,1-1 0,1 2-1,-1 0 1,1 1 0,0 1-1,28-6 1,-20 7 29,0 0 0,1 2 0,-1 0 0,33 4 0,-46-1-73,0-1 0,-1 2 0,1-1 0,-1 1 0,1 0 0,-1 1 0,0 0 0,-1 1 0,1 0 0,-1 0 0,0 1 0,14 12 0,-12-7-145,0 0 0,-1 0 0,0 1 0,-1 0 0,8 17 0,-3-2-2190,14 45-1,-22-53-3124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20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16 7808,'-1'-3'371,"1"3"-243,0 0 0,0-1 0,-1 1 0,1 0 0,0-1-1,0 1 1,0-1 0,0 1 0,-1 0 0,1-1 0,0 1 0,0-1 0,0 1 0,0 0-1,0-1 1,0 1 0,0-1 0,0 1 0,0 0 0,0-1 0,3-3 1881,-2 7-1618,-1 0-1,1 0 0,0 0 1,0 0-1,0 0 0,3 5 1,2 6-46,-1 1-91,10 32 260,2 0 1,38 72-1,-18-53-491,41 70-1134,-72-126 393,-6-8 318,1 0 0,0-1 1,0 1-1,1 0 1,-1 0-1,0-1 0,1 1 1,1 1-1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21.0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8960,'1'1'362,"0"0"0,0 0 0,-1-1 0,1 1-1,0 0 1,-1 0 0,1 0 0,-1 1 0,1-1 0,-1 0 0,1 1 0,4 9 516,118 158 4108,17 21-4943,-20-44-3346,-98-117 1086,-2-6-471,1-5-826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22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486 703 6912,'-1'-1'296,"1"0"-1,0 1 1,0-1 0,-1 0 0,1 0-1,-1 0 1,1 0 0,-1 0 0,1 1-1,-1-1 1,0 0 0,1 0 0,-1 1-1,0-1 1,0-1 0,-1 2-8,1 0 1,0 0 0,0 0-1,0 0 1,0 0-1,0 0 1,0 0 0,-1 0-1,1 0 1,0 1-1,0-1 1,0 0 0,0 1-1,-2 0 1,-7 3 491,1-1-334,0 1-1,0 0 1,-9 5-1,15-7-433,0 0-1,0 1 0,0-1 1,1 0-1,-1 1 0,1 0 0,-1-1 1,1 1-1,0 0 0,0 0 1,1 0-1,-3 5 0,-1 6-21,0 1 0,1 0 0,1-1 0,0 1-1,1 0 1,1 0 0,1 28 0,1-20 2,2-1-1,0 1 1,2-1 0,11 35-1,-13-50-1,0 1-1,1-1 0,0 0 1,0 0-1,0-1 0,1 1 1,0-1-1,1 0 0,-1 0 1,1-1-1,12 9 0,-16-13 27,0 0 0,0 0-1,1 0 1,-1 0-1,0-1 1,1 1 0,-1-1-1,0 1 1,1-1-1,-1 0 1,1 0-1,-1 0 1,1 0 0,-1-1-1,0 1 1,1-1-1,-1 1 1,0-1-1,1 0 1,-1 0 0,3-1-1,0-1 72,-1 1-1,1-1 0,-1 0 1,0 0-1,1 0 0,-1-1 1,-1 1-1,7-8 0,-5 3-14,0-1 0,0 0 0,0 0 0,-1-1 0,-1 1 0,1-1-1,2-15 1,-2 0 52,3-46-1,-6 51-104,-2-1 0,0 1 0,-1 0 0,-2 0 0,0 0 0,-8-23 0,-2 3 8,-2 2-1,-21-37 1,22 46 11,-9-20-146,-3 1-1,-45-59 0,10 34-307,-3 4 0,-99-83 0,146 137 276,1-1-1,-17-22 1,34 37 75,5 5 55,8 7 15,11 17 11,-1 0-1,25 44 1,-18-26 76,157 234 367,-75-124-541,-77-110 36,-1-3-472,1-2 1,3-2 0,1-1-1,50 38 1,-61-52-882,-20-17 257,0 0 0,1-1-1,15 10 1,-6-8-2132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22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7168,'0'-1'85,"0"1"1,0 0 0,0-1-1,0 1 1,0 0-1,0-1 1,0 1-1,0 0 1,0 0 0,0-1-1,0 1 1,0 0-1,0-1 1,0 1 0,0 0-1,1-1 1,-1 1-1,0 0 1,0 0-1,0-1 1,0 1 0,1 0-1,-1 0 1,0-1-1,0 1 1,0 0 0,1 0-1,-1 0 1,0-1-1,1 1 1,-1 0 0,10 4 1771,-8-1-1507,1-1 1,0 1-1,-1 0 0,1 0 1,2 4-1,39 72 1991,-9-14-1469,55 76 0,30 8 701,49 70 465,-164-210-1967,1-1-1,1 0 1,12 14 0,-19-22-60,0 0 1,0 0 0,0 1 0,0-1-1,1 0 1,-1 0 0,0 1 0,0-1-1,0 0 1,0 0 0,1 0-1,-1 1 1,0-1 0,0 0 0,1 0-1,-1 0 1,0 0 0,0 1 0,1-1-1,-1 0 1,0 0 0,1 0 0,-1 0-1,0 0 1,0 0 0,1 0-1,-1 0 1,0 0 0,1 0 0,-1 0-1,0 0 1,0 0 0,1 0 0,-1 0-1,0 0 1,0 0 0,1-1 0,-1 1-1,0 0 1,0 0 0,1 0-1,-1 0 1,0 0 0,0-1 0,1 1-1,-1 0 1,0 0 0,0 0 0,0-1-1,1 1 1,-1 0 0,0 0 0,0-1-1,0 1 1,0 0 0,0-1 0,0 1-1,0 0 1,0 0 0,1-1-1,-1 1 1,0-1 0,0-22 485,0 18-459,0-25 86,1-41-36,0 62-80,0 0 1,0 1-1,1-1 0,0 0 0,7-15 1,-9 23-12,1 0 1,-1-1-1,1 1 0,0 0 1,-1 0-1,1 0 1,0-1-1,0 1 1,-1 0-1,1 0 1,0 0-1,0 0 0,0 0 1,0 1-1,1-1 1,-1 0-1,0 0 1,0 1-1,0-1 1,1 1-1,-1-1 1,0 1-1,1-1 0,-1 1 1,0 0-1,1-1 1,-1 1-1,0 0 1,1 0-1,-1 0 1,1 0-1,-1 1 1,2-1-1,3 2 4,0 1-1,-1-1 1,1 1-1,-1 0 1,1 0 0,5 5-1,-3-3-3,12 10-290,0 0 0,0 1-1,-2 1 1,0 0 0,31 41-1,-39-44-725,0 1 0,-1 1 0,0-1 0,-2 2-1,0-1 1,0 1 0,-2 0 0,0 0 0,3 22 0,-5-15-2421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23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5 516 9472,'-4'-3'6633,"4"2"-6530,3-3 170,0 0 1,0 0 0,1 0 0,0 0-1,-1 0 1,1 1 0,1 0 0,-1 0-1,0 0 1,8-4 0,5-1-114,29-9 1,-35 13 58,151-57 724,49-16-72,19-14-609,-175 65-261,-2-3 1,55-39-1,-78 46-163,26-18-507,-50 36 256,1 1 0,-1-1 0,1 1 0,0 1 0,0-1 0,12-2 0,-17 5 181,0-1 1,0 1 0,-1 0 0,1 0-1,0 0 1,0 0 0,-1 0-1,1 0 1,0 1 0,0-1 0,-1 0-1,1 1 1,0-1 0,-1 1-1,1 0 1,0 0 0,-1-1 0,3 3-1,6 8-3762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11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65 337 8448,'6'0'5566,"-6"0"-5457,0 0 0,0 0 0,0 1 0,0-1 0,0 0 0,0 0 1,0 0-1,0 0 0,0 0 0,0 0 0,0 1 0,0-1 0,0 0 0,7-10 840,9-38 41,-10 28-732,-3 9-105,-1 1 0,0-1 0,0 0 0,-1 0 0,-1 1 0,0-1 0,0 0 0,-1 0 0,0 0 0,-1 0 0,-1 1 0,1-1 0,-2 1 0,1-1 0,-8-13 0,9 22-110,1-1-1,-1 0 1,0 1-1,0 0 1,0-1-1,0 1 1,0 0 0,0 0-1,-1 0 1,1 0-1,-1 1 1,-2-3-1,4 4-34,0-1 1,-1 1-1,1-1 0,0 1 0,0 0 0,0-1 0,0 1 0,0 0 0,0 0 0,0 0 1,-1 0-1,1 0 0,0 0 0,0 0 0,0 0 0,0 0 0,0 1 0,0-1 1,-1 0-1,1 1 0,0-1 0,0 1 0,0-1 0,0 1 0,0-1 0,0 1 0,1 0 1,-1 0-1,0-1 0,0 1 0,0 0 0,1 0 0,-1 0 0,-1 2 0,-1 2-26,1 1-1,0 0 0,0-1 0,0 1 1,1 0-1,-1 0 0,1 0 0,1 0 1,-1 1-1,1 6 0,1 11-51,5 29 0,-3-35-29,0-1 0,2 1 1,0-1-1,0 0 0,2 0 1,0-1-1,1 0 0,1 0 1,0-1-1,1 0 0,13 15 1,-19-25 68,1-1 0,0 0 1,0 0-1,0 0 0,0 0 1,0-1-1,1 0 0,5 3 1,-8-5 31,-1 0 0,0 0 0,1-1 1,-1 1-1,0 0 0,1-1 0,-1 0 0,1 1 1,-1-1-1,1 0 0,-1 0 0,1 0 1,-1-1-1,0 1 0,1-1 0,-1 1 1,1-1-1,-1 0 0,0 0 0,1 0 1,-1 0-1,0 0 0,3-2 0,-4 1 42,1 1 0,-1-1-1,0 0 1,1 0-1,-1 0 1,0 1 0,0-1-1,0 0 1,-1 0-1,1 0 1,0-1-1,-1 1 1,1 0 0,-1 0-1,0 0 1,0 0-1,0 0 1,0-5 0,-1-4 332,-1 0 0,-3-15 0,3 17-242,-18-68 549,-8-41-348,25 100-325,1 1-1,0 0 1,2-1 0,2-32 0,-2 48-11,0 0 0,1 0 1,-1 1-1,0-1 0,1 0 1,-1 0-1,1 1 1,0-1-1,0 0 0,-1 1 1,1-1-1,0 0 0,0 1 1,1-1-1,-1 1 0,0 0 1,2-3-1,-1 4 0,-1-1 0,1 1 0,-1-1 0,1 1 0,-1-1 0,1 1 0,-1 0 0,1 0 0,0-1 0,-1 1 0,1 0 0,-1 1 0,1-1 1,-1 0-1,1 0 0,-1 1 0,1-1 0,-1 1 0,1-1 0,2 2 0,3 2 5,1-1-1,-1 2 1,0-1 0,0 1 0,-1 0 0,1 1 0,-1-1-1,0 1 1,-1 0 0,10 14 0,2 6-91,22 47-1,-17-29-318,0-4-2519,46 66 0,-45-82 55,3-7-1220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24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276 598 7424,'-5'-12'2439,"4"10"-2074,-1 0 0,1 0 0,0 0 1,0-1-1,1 1 0,-1 0 0,0-4 0,-13-4 3464,12 9-3710,0 0 0,0 1 0,0-1 0,0 1 0,0 0 0,0 0 1,0 0-1,-1 0 0,1 0 0,0 0 0,0 0 0,0 1 0,0-1 0,0 1 0,0 0 1,0-1-1,0 1 0,0 0 0,0 0 0,0 0 0,0 0 0,1 1 0,-1-1 0,0 0 1,1 1-1,-1-1 0,1 1 0,0 0 0,-2 2 0,-2 3-115,1 1 1,0 0-1,0 0 0,1 0 0,0 0 1,0 0-1,1 1 0,0-1 0,1 1 1,0 0-1,0 9 0,0 8-9,2 0 1,5 37-1,-4-48-12,0-1 0,1 0 1,1 0-1,1 0 0,0-1 0,0 1 0,1-1 0,14 20 0,-16-27 34,0 0 0,1 0 0,0-1 0,0 0 0,0 0 0,1 0 0,-1-1 0,1 1 0,1-1 0,-1-1 0,0 1 0,1-1 0,0 0 0,-1-1 0,1 1 0,0-1 0,1-1 0,12 2 0,-7-2 145,0 0 1,1-2-1,-1 1 1,0-1-1,19-5 0,-27 5-86,-1-1 0,1 1 0,-1-1 0,1 0 0,-1 0 0,0-1 0,0 1 0,4-4 0,-6 4-28,0 0 0,0 0 0,0 0 0,0-1 0,0 1 0,-1 0 0,1-1 0,-1 1 0,1-1 0,-1 0 0,0 1 0,0-1 1,-1 0-1,2-4 0,-1-4 39,0 0 0,-1 0 0,-1 0 0,0-1 0,0 1 0,-1 0 0,-6-20 0,-1 3 34,-23-48 0,-42-49 72,23 43-167,-237-367-1722,280 439 1640,-14-21-38,21 29 80,-1 0 0,1-1 0,0 1 1,0-1-1,0 0 0,0 1 0,0-1 1,0 0-1,0-5 0,1 8 11,0 0-1,0-1 1,0 1 0,0 0-1,0-1 1,0 1 0,0 0 0,0 0-1,0-1 1,0 1 0,0 0-1,0 0 1,0-1 0,0 1-1,1 0 1,-1 0 0,0-1-1,0 1 1,0 0 0,0 0-1,0 0 1,1-1 0,-1 1 0,0 0-1,0 0 1,0 0 0,1-1-1,-1 1 1,0 0 0,0 0-1,1 0 1,-1 0 0,0 0-1,0 0 1,1-1 0,10 5-26,9 12 44,-9-3-27,0 1 0,-1 0 0,10 20 0,23 50 6,-5-10 17,205 292-1034,-241-363 990,0 0-16,20 28-890,29 31 0,-44-55 427,1 1 1,-1-2 0,1 1 0,0-1-1,1 0 1,-1 0 0,1-1 0,0 0-1,11 3 1,-17-7-17,-1 0-1,0-1 0,0 1 0,0-1 1,0 0-1,1 1 0,-1-1 1,0 0-1,0 0 0,1 0 1,-1-1-1,0 1 0,0-1 1,4 0-1,11-7-2975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24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258 684 8064,'8'19'3001,"-7"-17"-2655,0 1 0,0-1 0,0 1 1,0-1-1,1 1 0,-1-1 0,1 0 1,2 4-1,-4-6-307,0 0 0,0 0 1,0 0-1,1 0 0,-1 1 0,0-1 0,0 0 1,0 0-1,1 0 0,-1 0 0,0 1 1,0-1-1,1 0 0,-1 0 0,0 0 0,0 0 1,1 0-1,-1 0 0,0 0 0,0 0 1,1 0-1,-1 0 0,0 0 0,0 0 0,1 0 1,-1 0-1,0 0 0,0 0 0,1 0 1,-1 0-1,0 0 0,0-1 0,1 1 0,-1 0 1,6-10 655,2-16-24,-8 24-546,6-26 518,-2 1-1,-1-1 1,-1 0 0,-2-35-1,-2 44-483,0-1-1,-2 1 0,0 0 1,-1 1-1,-1-1 0,0 1 0,-12-21 1,4 12-128,-2 1 0,-26-32 0,-45-47-19,39 50-11,-15-19-22,99 113-294,186 260 299,-75-87-677,-72-121-2065,-74-91 2748,14 15-943,-6-9 81,-9-6 827,1 0 0,-1 0 0,0 0 0,0 0 0,0 0 0,1 0 0,-1 0 0,0 0 1,0 0-1,0 0 0,1 0 0,-1 0 0,0 0 0,0 0 0,0 0 0,1 0 0,-1 0 0,0 0 0,0-1 0,0 1 0,0 0 0,1 0 0,-1 0 0,0 0 0,0 0 1,0 0-1,0-1 0,0 1 0,1 0 0,-1 0 0,0 0 0,0 0 0,0-1 0,0 1 0,0 0 0,0 0 0,0-9-1667,-8-6-1754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2:25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0 467 9984,'2'0'4651,"9"-2"-3244,4-2-648,0-1-1,0 0 1,-1-1-1,0 0 1,0-1-1,-1-1 0,1 0 1,17-15-1,3-6-484,46-53-1,-49 49-311,55-48-1,23 3-2656,-54 40-1298,-25 13 388,-11-1-768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26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1204 7552,'-6'-10'11687,"3"7"-11353,0 0 1,0 0 0,0 1 0,0-1 0,-1 1 0,-5-3 0,5 4-247,1 1 0,0 0-1,0-1 1,-1 1-1,1 0 1,0 1 0,-1-1-1,1 1 1,0-1 0,0 1-1,0 0 1,-1 0 0,1 1-1,-4 1 1,-6 4 30,-23 18 0,25-17-90,-2 0-78,-15 12 24,-51 46 0,71-59 27,0 1 1,1 0 0,1 1-1,-1-1 1,1 2-1,1-1 1,0 0-1,0 1 1,1 0-1,-6 19 1,6-9-6,0 0 1,1 0 0,1 1 0,2-1-1,-1 1 1,4 21 0,-1-27 1,1 0-1,0 0 1,1 0 0,0-1 0,1 1 0,1-1-1,1 0 1,14 24 0,-15-29-18,0 0 0,1-1 0,-1 0 0,2 0 0,-1 0 0,1-1 0,0 0 0,1 0 0,0-1 0,0 0 0,11 5 0,-12-7 29,1 0-1,0-1 1,0 0 0,0 0 0,0-1-1,0 0 1,1-1 0,-1 0 0,0-1-1,1 0 1,10-1 0,-14 0 24,-1 0 0,1 0-1,-1-1 1,1 0 0,-1 0 0,0 0 0,1-1 0,-1 1 0,0-1 0,-1 0 0,1-1-1,-1 1 1,1-1 0,-1 0 0,0 0 0,0-1 0,-1 1 0,1-1 0,3-7 0,4-9 80,-2-1 1,0 0-1,-2-1 1,8-33-1,-7 23-83,7-34 20,-3 0 0,-3-1 0,-3 0 0,-5-123 1,-4 139-32,-14-60 0,-17-50 57,17 90-57,-7-32-212,-5 1-1,-5 2 1,-51-108 0,61 157 82,5 9 13,-2 1-1,-44-67 1,78 142-163,-2-9 176,5 13 66,14 50 0,82 373 83,83 219 352,-40-279-272,-140-366-469,1-1 0,30 45-1,-46-77 221,0-1 1,0 0-1,1 1 0,-1-1 0,0 1 0,1-1 0,-1 0 1,1 1-1,-1-1 0,0 0 0,1 1 0,-1-1 0,1 0 0,-1 1 1,1-1-1,-1 0 0,1 0 0,5-4-2150,-1-16-1532,-5 17 3381,5-23-4058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27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76 326 8064,'-17'-38'2808,"11"23"-1830,-1-1 1,-13-19 0,6 5 1104,2 4 228,14 29-2148,-1 0 1,1 1-1,-1-1 0,0 1 0,1 6 1,3 10 61,24 48 435,8 26-184,13 84 130,-15-51-225,-6-23-117,39 126 91,17-8 151,-85-221-504,67 140 569,-44-100-351,34 51 1,-49-84 338,-8-8-539,0 0 0,1 0 0,-1 0 0,0 0 0,0 0 0,0 0 0,0 0 0,0 0 0,1 0 0,-1 0 0,0 0 0,0 0 0,0 0 0,0 0 0,0 0 0,1 0 0,-1 0 0,0-1 0,0 1 0,0 0 0,0 0 0,0 0 0,0 0 0,1 0 0,-1 0 0,0 0 0,0 0 0,0-1 0,0 1 0,0 0 0,0 0 0,0 0 0,0 0 0,0 0 0,0 0 0,0-1 0,0 1 0,0 0 0,2-24 1020,-2 20-1057,-5-99 733,-22-115 1,14 129-635,-36-234-24,-3-27-441,7 32-2156,43 307 2182,0 3-266,1-1 1,0 1-1,0-1 1,1 0-1,0 1 1,2-13-1,-2 21 558,0 0-1,0 0 1,0-1-1,0 1 1,0 0-1,0 0 1,0 0-1,0 0 0,0-1 1,0 1-1,1 0 1,-1 0-1,0 0 1,5-2-2229,3 9-279,-7-7 2411,15 18-4323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27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0 279 9728,'5'-1'4398,"8"0"-3908,-9 1 88,140-13 2697,715-142-305,-566 96-2815,-33 17-56,-209 37-228,1 3 0,-1 1 1,56 7-1,-85-2-596,31 8 0,-6 0-6614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28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245 791 8064,'-26'-51'6720,"23"40"-6166,2 8-131,0 0 0,0 0 0,0-1-1,0 1 1,0 0 0,-1 0 0,-2-3 0,3 5-262,0-1-1,0 1 1,-1 0 0,1 0 0,0 0-1,-1 1 1,1-1 0,0 0-1,-1 0 1,1 1 0,-1-1 0,1 1-1,-1-1 1,0 1 0,1 0-1,-1 0 1,1 0 0,-1 0 0,-2 0-1,1 0-112,1 0-1,-1 1 1,1 0-1,0-1 0,-1 1 1,1 0-1,0 0 1,-1 0-1,1 1 1,0-1-1,0 0 0,0 1 1,0-1-1,0 1 1,0 0-1,1 0 1,-1 0-1,0 0 0,1 0 1,0 0-1,-3 4 1,-1 5-28,0-1 1,0 1-1,-4 16 1,-1 11-67,2-1 0,2 1 1,1 0-1,1 63 0,5-50 33,3 0-1,2 0 1,12 50-1,-15-90 3,1 1 0,-1-1 0,2 0 0,0 0 0,0 0 0,1-1 0,0 1 0,1-1-1,15 17 1,-18-22 4,0-1-1,0-1 1,0 1-1,0-1 0,1 1 1,0-1-1,-1-1 0,1 1 1,0-1-1,1 1 1,-1-2-1,0 1 0,0 0 1,1-1-1,-1 0 1,1 0-1,-1-1 0,1 0 1,0 0-1,-1 0 0,1 0 1,-1-1-1,8-2 1,-6 1 31,-1 0 0,0-1 0,0 0 0,0 0 0,-1-1 0,1 0 0,-1 0 0,0 0 0,0 0 0,0-1 0,8-10 0,-5 5 118,-1-1-1,0 0 0,0 0 0,-1 0 0,5-15 1,-6 13-59,0 0 1,-1 0 0,-1 0 0,0-1 0,-1 1 0,-1-1 0,0 1 0,-1-1 0,0 0-1,-3-17 1,-13-48 19,-4 2 0,-3 0-1,-63-140 1,-53-115-300,25 53-759,87 215 685,25 61 248,-4-12-18,6 14 36,0 1-1,0 0 1,0-1-1,0 1 1,0 0-1,-1 0 1,1-1-1,0 1 1,0 0-1,0-1 1,0 1-1,0 0 1,0-1-1,0 1 1,0 0-1,0 0 1,0-1 0,0 1-1,1 0 1,-1-1-1,0 1 1,0 0-1,0 0 1,0-1-1,0 1 1,0 0-1,1 0 1,-1-1-1,0 1 1,0 0-1,0 0 1,1-1-1,-1 1 1,0 0-1,0 0 1,1 0-1,0 0-1,-1 0-1,0 0 0,1 0 1,-1 0-1,1 0 0,-1 0 1,1 0-1,-1 0 0,0 1 1,1-1-1,-1 0 0,1 0 1,-1 1-1,0-1 1,1 0-1,-1 0 0,0 1 1,1-1-1,-1 1 0,0-1 1,0 0-1,1 1 0,3 5-14,-1 1 0,1-1 0,-1 1 0,-1 0 0,1-1 0,2 14-1,-2-8 13,38 114 5,5-2-1,72 137 1,52 19-501,-65-116-1015,-90-139 1098,58 91-1629,-59-96 863,1-1 0,0-1 0,27 25 0,-18-26-2635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29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1059 8064,'0'1'195,"1"0"0,-1 0 0,0 0 1,1 0-1,-1 0 0,0-1 0,1 1 0,-1 0 0,1 0 1,0-1-1,-1 1 0,1 0 0,0-1 0,-1 1 1,1 0-1,0-1 0,0 1 0,-1-1 0,1 1 1,1 0-1,-1-1-92,0 0 1,0 0-1,0 0 1,0-1-1,0 1 1,0 0-1,0 0 0,0 0 1,0-1-1,0 1 1,-1 0-1,1-1 1,0 1-1,0-1 1,0 1-1,0-1 1,-1 0-1,1 1 1,0-1-1,0-1 1,7-6 374,0 0 0,0-1 1,-1 0-1,-1 0 0,0 0 1,0-1-1,0 0 0,4-13 1,-5 8-28,0-1 0,-1 0 0,0 0 0,2-33 0,-5 8-90,-2 0 0,-1 1 0,-14-70 1,3 56-270,-38-103-1,17 58-77,2-1 46,-34-102 120,60 187-249,5 15 66,1 0 0,0 0 0,0 0 1,0 0-1,0 0 0,0 0 0,0 0 0,0 0 1,0 0-1,0 0 0,0 0 0,0 0 0,-1 0 1,1 0-1,0 0 0,0 0 0,0 0 0,0 0 1,0 0-1,0 0 0,0 0 0,0 0 0,0 1 1,0-1-1,0 0 0,0 0 0,-1 0 0,1 0 1,0 0-1,0 0 0,0 0 0,0 0 0,0 0 1,0 0-1,0 0 0,0 0 0,0 0 0,0 0 1,0 1-1,0-1 0,0 0 0,0 0 0,0 0 1,0 0-1,0 0 0,0 0 0,0 0 0,0 0 1,0 0-1,0 0 0,0 0 0,0 1 0,0-1 1,0 0-1,0 0 0,0 0 0,0 0 0,0 0 1,0 0-1,0 0 0,0 0 0,0 0 1,0 0-1,0 0 0,0 0 0,0 0 0,1 1 1,-1-1-1,0 0 0,4 31-260,6 9 181,1-1 0,31 70 0,45 69 109,-76-157-32,132 222 13,-43-79-64,8 22-1763,-105-179 1451,11 16-641,-14-22 879,1 0-1,0 0 1,-1 0-1,1 0 1,0 0-1,-1-1 1,1 1-1,0 0 1,0-1 0,0 1-1,0 0 1,-1-1-1,1 1 1,0-1-1,0 1 1,0-1-1,0 0 1,2 1 0,7-39-14350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29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1 226 10880,'0'0'10255,"9"-4"-9135,3-1-957,0 0 0,-1 1 0,2 0-1,12-3 1,2 0-54,115-25 228,-19 5-215,69-16-1055,77-21-7222,-195 41 3654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30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 8448,'-3'-1'7916,"5"7"-5986,9 9-1718,-4-11-22,0 0 0,0 0 0,0-1-1,1 0 1,-1 0 0,1 0 0,0-1 0,0-1-1,9 2 1,10 0 335,35-2 0,-62-1-518,325 0 9,-324 0-231,1 0 1,-1 0-1,0 0 1,0 1-1,1-1 1,-1 0-1,0 0 0,0 1 1,0-1-1,0 0 1,0 1-1,1-1 1,-1 1-1,0 0 1,0-1-1,0 1 1,0 0-1,-1 0 1,2 1-1,8 19-7329,-6-11 4115,4 5-448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4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9 166 7552,'1'8'6563,"9"29"-5820,28 76 353,46 220 0,-37-16-271,-35-219-567,-3-17-32,-5-33 237,15 66 0,-15-84 662,-4-30-1113,0 0 0,0 0 0,0 0 1,0 1-1,0-1 0,0 0 0,0 0 1,0 0-1,0 1 0,0-1 0,0 0 1,0 0-1,0 0 0,0 0 0,0 1 0,0-1 1,-1 0-1,1 0 0,0 0 0,0 0 1,0 1-1,0-1 0,0 0 0,0 0 1,0 0-1,0 0 0,-1 0 0,1 1 0,0-1 1,0 0-1,0 0 0,0 0 0,-1 0 1,1 0-1,0 0 0,0 0 0,0 0 1,-1 0-1,-8-11-9,-4-16 13,0 0 0,-8-33 1,9 26-2,-21-52 7,1 3 10,-30-123-1,47 128-47,5 0 0,-3-135 0,14 180 16,1-1 0,2 1 0,13-57 0,-11 67-25,0 1 1,1 0-1,1 0 0,1 1 0,1 0 0,1 1 0,1 0 0,16-21 0,-24 36 21,0 0-1,1 0 0,0 0 1,0 1-1,7-6 0,-10 9 4,0 0 0,0-1 0,0 1 0,0 0 0,1 0 0,-1 1 0,0-1 0,0 0 0,1 1 0,-1-1 0,1 1 0,-1 0 0,0 0 0,1 0 0,-1 0 0,1 0-1,-1 1 1,3 0 0,7 3-13,-1 2 0,1 0 0,-1 0 0,-1 1 0,1 0 0,-1 1 0,13 12 0,-12-11 14,13 13 102,0 1-1,-2 1 0,-1 1 1,0 1-1,-2 0 0,-1 2 1,15 33-1,112 263 706,-112-232-723,33 158 1,-47-162-97,21 126-472,-39-166-2503,-2-48 2893,1 0 0,0 0 0,0 0-1,0 0 1,0 0 0,-1 0 0,1 0-1,0 1 1,0-1 0,0 0-1,0 0 1,-1 0 0,1 0 0,0 0-1,0 0 1,0 0 0,-1 0 0,1 0-1,0 0 1,0 0 0,0 0 0,-1 0-1,1 0 1,0 0 0,0 0-1,0-1 1,-1 1 0,1 0 0,0 0-1,0 0 1,0 0 0,0 0 0,0 0-1,-1 0 1,1-1 0,-8-3-1072,-5-7-1042,-4-4-1360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30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33 8320,'0'1'121,"0"-1"0,-1 1 1,1-1-1,0 1 0,0-1 1,0 1-1,0-1 0,0 1 0,0-1 1,0 1-1,0 0 0,0-1 1,0 1-1,0-1 0,0 1 0,0-1 1,0 1-1,0-1 0,1 1 1,-1 0-1,0-1 0,0 1 0,1-1 1,-1 0-1,0 1 0,1-1 1,-1 1-1,1-1 0,0 1 1,1 1 120,-1-1 0,1 0 1,0 0-1,0 0 1,1 0-1,-1 0 1,0 0-1,3 0 1,4 1 371,0-1 0,0 0 0,12 1 0,10-4-50,0-2 1,0 0 0,45-14-1,-43 9-1178,2 2 0,53-4 0,-12 6-3077,-32 0-127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25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26 7808,'-18'-26'11569,"18"26"-11493,1 14 672,3 15-752,31 149 1225,11 83-37,14 78-176,47 282-171,-79-489-1407,-28-132 488,0 1 1,0 0-1,0-1 1,0 1 0,0-1-1,1 1 1,-1-1-1,0 1 1,0-1 0,0 1-1,1-1 1,-1 1-1,0-1 1,1 1-1,-1-1 1,0 0 0,1 1-1,-1-1 1,1 1-1,-1-1 1,1 1 0,-1-1-41,1 0 0,-1 0 1,0 0-1,1 0 0,-1-1 1,1 1-1,-1 0 0,0 0 1,1 0-1,-1 0 0,0 0 1,1 0-1,-1-1 0,0 1 1,1 0-1,-1 0 0,0 0 1,1-1-1,-1 0-243,1 1 243,1-3-650,0 0 0,0 0 1,0 0-1,0 0 0,1-4 0,5-12-3516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26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116 234 7424,'-1'-3'425,"-1"0"0,1-1 0,-1 1 0,0 0-1,1-1 1,-1 1 0,-1 0 0,1 0 0,0 1 0,-1-1 0,1 0 0,-1 1 0,0-1 0,0 1 0,0 0 0,0 0 0,0 0 0,-1 1 0,1-1 0,0 1-1,-1 0 1,1 0 0,-1 0 0,0 0 0,1 0 0,-1 1 0,-5-1 0,8 2-373,-1-1 0,1 0 0,0 0 1,0 0-1,-1 1 0,1-1 0,0 1 0,-1-1 0,1 1 0,0-1 1,0 1-1,0 0 0,0 0 0,0-1 0,0 1 0,0 0 0,0 0 1,0 0-1,0 0 0,0 0 0,0 0 0,1 1 0,-1-1 0,0 0 1,1 0-1,-1 0 0,1 1 0,-1-1 0,1 0 0,-1 3 0,0 3-49,0 1 0,0 0 0,0 16 0,1-22 22,2 80 198,19 122 0,36 80-61,-44-233 3,2 0 0,37 87-1,-43-118-107,2 0-1,0 0 0,2-1 0,0 0 0,1-1 1,0 0-1,2-2 0,0 0 0,21 16 0,-20-19 49,0-1 0,2-1 0,-1-1-1,1-1 1,1 0 0,34 10 0,-43-16-48,0-1 0,0 0 1,0-1-1,1 0 1,-1-1-1,14-1 0,-17 0 9,-1 0 0,1-1-1,0 0 1,-1 0 0,0-1-1,0 0 1,0 0 0,0-1 0,13-8-1,-10 4 93,1-1 0,-1-1 0,-1 0 0,1 0 0,-2-1-1,0 0 1,0 0 0,-1-1 0,8-16 0,-9 14 4,0-1 1,0 1-1,-2-1 0,0-1 1,0 1-1,-2-1 0,0 1 1,0-18-1,-5-31 190,-20-123 0,15 142-290,-15-47 1,16 70-59,-1 0-1,-1 1 1,-1 0 0,-14-21 0,3 10-67,-47-52 0,-34-22-225,72 75 179,-28-25-548,-1 3-1,-87-61 0,128 102 446,6 3-156,-1 0-1,-19-9 1,31 17 249,1 1 0,-1-1 0,0 1 0,0 0 0,1 0 0,-1-1 0,0 1 0,0 0 0,0 0 0,1 0 0,-1 0 0,0 0 0,0 0 0,0 0 0,1 0 0,-1 0 0,-1 0 0,2 1 24,-1-1-1,1 0 1,0 0-1,0 1 1,0-1-1,-1 0 1,1 0-1,0 1 1,0-1-1,0 0 1,0 1-1,0-1 1,-1 0-1,1 1 1,0-1-1,0 0 1,0 1-1,0-1 1,0 0-1,0 1 1,0-1-1,0 0 1,0 1-1,0-1 1,0 0-1,1 1 1,-1 2-389,1 0 0,1 0 0,-1 0 1,0 0-1,1-1 0,2 5 0,-2-5 217,-1 0 0,1 0 0,-1-1 0,1 1 0,0-1-1,0 1 1,0-1 0,0 0 0,2 2 0,33 9-3829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26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9472,'-3'1'584,"0"1"1,0-1-1,-1 0 1,1 1-1,-15 11 7240,19-12-7776,1-1 0,-1 1 0,1 0 0,-1-1 0,1 1 0,-1-1 0,1 0 0,-1 1 0,1-1 0,-1 0 0,1 0 0,-1 0 0,3-1 0,315-8 1355,-266 9-5606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27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1 170 9984,'0'0'93,"0"0"1,0 0 0,0 1-1,0-1 1,0 0 0,0 1 0,0-1-1,0 0 1,0 0 0,0 1-1,0-1 1,0 0 0,0 1-1,0-1 1,0 0 0,0 0-1,0 1 1,0-1 0,1 0 0,-1 0-1,0 1 1,1 0 281,-1-1-282,0 0 1,0 0 0,1 0-1,-1 0 1,0 1 0,0-1 0,1 0-1,-1 0 1,0 0 0,0 0-1,1 0 1,-1 0 0,0 0-1,1 0 1,-1 0 0,0 0-1,0 0 1,1 0 0,-1 0 0,0 0-1,1 0 1,-1 0 0,0 0-1,0 0 1,1 0 0,-1 0-1,0 0 1,0 0 0,1-1-1,-1 1 1,0 0 0,1-1 281,0 1-282,15-15 2879,2-9-1480,-11 14-1364,0 1 1,0-1 0,1 1 0,0 1 0,1 0-1,0 0 1,0 0 0,15-8 0,-14 11-144,0 1 0,0 0 0,1 0 0,-1 1 1,1 1-1,18-3 0,68 1-1548,-68 5-1251,57-7-1,-50-1-145,4-1-741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34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99 6912,'-11'-8'6504,"8"7"-5691,3 1-766,0 0-1,-1 0 1,1 0-1,0 0 1,0 0 0,-1 0-1,1 0 1,0 0 0,0 0-1,0 0 1,-1 0 0,1 0-1,0 0 1,0 0-1,-1 0 1,1 0 0,0 0-1,0-1 1,0 1 0,-1 0-1,1 0 1,0 0 0,0 0-1,0-1 1,-1 1-1,1 0 1,0 0 0,0 0-1,0 0 1,0-1 0,0 1-1,0 0 1,0 0 0,-1-1-1,1 1 1,0 0-1,0 0 1,0-1 0,0 1-1,0 0 1,0 0 0,0-1-1,6-13 492,15-12-287,-16 20-172,1 0-1,0 1 1,12-9-1,-16 12-72,1 0 0,0 1 0,0 0 0,0-1-1,0 1 1,0 0 0,0 1 0,0-1 0,0 0-1,0 1 1,1 0 0,4 0 0,5 1 112,0 1 1,0 0-1,-1 1 0,1 1 1,-1 0-1,0 1 1,0 0-1,0 1 0,-1 0 1,1 1-1,-2 0 1,1 1-1,-1 0 0,15 15 1,-20-16-47,0 1 0,0 0 0,-1 0 0,0 1 1,0-1-1,-1 1 0,0 0 0,0 0 0,-1 0 0,0 0 1,0 10-1,1 13 220,-3 56 0,-2-57-166,-2-1-1,-14 61 1,-28 55 29,13-44-212,30-92 37,0 1 1,1-1-1,0 1 0,0 12 1,2-20 22,0 1 1,0-1-1,0 1 1,1-1 0,-1 1-1,1-1 1,0 1-1,0-1 1,0 1 0,1-1-1,-1 0 1,1 0-1,0 0 1,-1 0-1,1 0 1,3 3 0,-3-5-10,-1 0 0,1 1 1,0-1-1,-1 0 1,1 0-1,0 0 0,0-1 1,0 1-1,0 0 0,0-1 1,0 1-1,0-1 0,0 1 1,0-1-1,0 0 1,0 0-1,0 0 0,3-1 1,6 0 56,0-1 0,15-5 0,-4 2 95,173-34 686,-164 34-1004,50-2 0,-32 6-4407,-36 1 2409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34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10 9600,'-8'-9'5331,"7"8"-5109,1 1 0,-1 0 0,1 0 1,-1 0-1,1 0 0,-1 0 0,1 0 0,-2 0 0,1 1-72,-1 0 0,1 0 1,0 0-1,0 1 0,-1-1 0,1 0 0,0 1 0,0-1 0,-1 3 0,-8 14-41,0 1 0,1 1 0,1-1 0,-8 35-1,13-44-74,0 1 0,0 0 0,2 0 0,-1 0 0,1 0 0,1 16 0,1-23-35,-1-1 1,1 1 0,-1-1-1,1 0 1,0 1 0,1-1-1,-1 0 1,0 0 0,1 0-1,0 0 1,0 0 0,0 0-1,0 0 1,0 0 0,1-1 0,-1 1-1,1-1 1,-1 0 0,1 0-1,0 0 1,0 0 0,0 0-1,0-1 1,5 3 0,8 1-23,0-1 0,0 0 1,1-2-1,-1 1 0,24-1 1,18 2 24,-13 2-20,-1 2-1,61 20 0,-85-22 250,-1 2-1,0 0 0,-1 1 1,0 0-1,-1 2 0,0 0 1,28 24-1,-40-31 16,-1 1 0,0-1 0,0 1 0,0 0-1,0 0 1,-1 0 0,0 1 0,0-1 0,0 1 0,2 8 0,-4-10-148,0 0 1,0 0-1,-1 0 1,0 0-1,0 1 1,0-1-1,0 0 0,0 0 1,-1 0-1,1 0 1,-1 0-1,0 0 1,-1 0-1,1-1 1,-1 1-1,-3 6 1,-2 0-118,0 0 0,0 0 1,-1-1-1,0 0 0,-1 0 1,0-1-1,0-1 0,-1 1 1,-13 7-1,13-10-627,0-1 0,0 0 0,0 0 0,0-1 0,-1-1-1,1 0 1,-1 0 0,0-1 0,1 0 0,-1-1 0,0 0 0,1 0 0,-20-5 0,9-2-2005,6-5-1391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35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8 160 10112,'-7'2'6401,"19"11"-4979,-8-10-1348,1-1-1,0 0 0,0 0 0,0 0 1,0 0-1,0-1 0,0 0 0,0 0 1,0 0-1,0 0 0,1-1 0,-1 0 0,8-1 1,9-1 204,38-9 0,-56 10-238,17-5 72,-1 0 0,0-1 0,19-10 1,55-32 203,22-11-326,-100 54-108,0 0 0,0 1 1,1 0-1,-1 2 0,29-4 0,-39 7-148,0 0 0,-1 0 0,1 0 0,0 0 0,-1 1 0,1 0 1,-1 0-1,7 2 0,-10-2 25,0 0 0,0 0 0,0 1 0,0-1 0,0 0 0,0 1-1,0-1 1,0 1 0,-1 0 0,1-1 0,0 1 0,-1 0 0,0 0 0,1 0 0,-1 0 0,0 0 0,0 0 0,0 1 0,0-1 0,0 0 0,0 4 0,3 13-3348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35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12 695 8704,'0'0'93,"0"-1"15,0 1 0,0 0 1,0-1-1,0 1 0,0-1 0,0 1 1,0 0-1,0-1 0,0 1 1,0 0-1,-1-1 0,1 1 1,0 0-1,0 0 0,0-1 0,0 1 1,-1 0-1,1-1 0,0 1 1,0 0-1,-1 0 0,1 0 1,0-1-1,0 1 0,-1 0 0,1 0 1,0 0-1,-1-1 0,1 1 1,0 0-1,-1 0 0,1 0 0,0 0 1,-1 0-1,1 0 0,0 0 1,-1 0-1,1 0 0,0 0 1,-1 0-1,-2 0 1039,4 9-374,0-8-739,-1 1-1,1-1 1,0 0 0,0 0 0,0 1-1,0-1 1,0 0 0,0 0 0,0 0 0,0 0-1,1 0 1,-1 0 0,0-1 0,1 1-1,-1 0 1,0-1 0,1 1 0,-1 0-1,2-1 1,3 2 93,0 0 0,0-1 1,9 1-1,-8-1 30,0-1 0,0-1-1,0 1 1,0-1 0,0 0 0,0-1 0,0 0 0,-1 0 0,11-4 0,4-5 534,31-19 1,-6 3-39,2 4-96,1 3 0,87-24 0,-68 24-223,151-40 509,111-40-320,-125 16-384,104-39 308,-98 47-290,3 16 28,-174 46-62,-34 11-263,-1 1-1,1 0 1,0 0 0,0 0-1,1 1 1,11-2 0,-17 3 21,-1 0 1,0 0-1,1 0 0,-1 0 1,0 0-1,1 1 0,-1-1 1,0 0-1,1 0 0,-1 0 1,1 0-1,-1 0 0,0 0 1,0 1-1,1-1 0,-1 0 1,0 0-1,1 1 0,0 0-474,-1-1 474,0 1 1,0-1-1,1 0 0,-1 1 1,0-1-1,0 0 0,0 1 1,0-1-1,0 0 0,0 1 1,0-1-1,0 0 0,0 1 1,0-1-1,0 0 0,0 1 1,0 0-1,-4 19-3709,1-10 1579,2 9-1820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36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8832,'5'15'7050,"12"20"-6067,-5-10-579,6 16 157,21 39 293,-34-70-772,2 0-1,0-1 1,0 0-1,0 0 0,16 14 1,-17-18-34,0 0 0,0 0 1,0-1-1,1 1 0,-1-1 1,1-1-1,0 1 0,0-1 1,1 0-1,-1-1 0,1 0 1,-1 0-1,1-1 0,0 0 0,-1 0 1,11 0-1,-11-1-22,0-1 0,0 1-1,0-1 1,0-1 0,0 1 0,0-1-1,0 0 1,7-4 0,-5 1-116,0 0 0,0-1 0,0 0 0,14-13-1,-15 11-1169,0-1 0,0 0 0,-1-1-1,0 1 1,8-18 0,-13 24 912,11-16-3326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4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9 116 7424,'-9'-7'8576,"15"7"-8107,17 3-127,1 0 0,1-2 0,-1-1 0,0-1 0,32-5 0,-6 1-277,143-19 414,-98 1-2042,-66 13-2103,33-15 0,-39 15-1107,4-1 1392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36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9472,'-2'1'4855,"0"6"-2772,47 153 185,-27-86-2104,-4-26-47,37 89 1,-39-111-271,2 0 1,0-1-1,2 0 1,32 38-1,-44-58-227,0-1 1,1 0-1,9 7 0,-14-10 197,1 0 0,0-1 0,0 1 0,0 0 0,1-1 0,-1 1 0,0-1 0,0 1 0,0-1 0,0 0 0,0 1 0,1-1 0,-1 0 0,0 0 0,0 0 0,0 0 0,1 0 0,-1 0 0,0 0 0,0 0 0,0-1 0,1 1 0,-1 0 0,0-1 0,1 0 0,7-6-3406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37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5 205 8192,'-5'-9'7242,"6"5"-7070,-1 0 1,1 0-1,0 0 0,0 0 0,0 0 1,1 1-1,0-1 0,-1 0 1,1 1-1,3-5 0,3-3 161,15-18-1,-8 15 20,0 0 0,0 1 0,1 1 0,1 0 0,0 1 0,26-11 0,-41 20-280,1 0 0,0 1 0,0 0-1,0 0 1,0 0 0,0 0 0,0 0 0,0 0-1,0 1 1,0 0 0,1-1 0,-1 1 0,0 0 0,0 1-1,0-1 1,0 1 0,1-1 0,-1 1 0,4 1 0,-4 0-31,0 0 0,1 0 0,-1 0 0,0 1 1,0-1-1,-1 1 0,1-1 0,0 1 0,-1 0 1,0 0-1,1 0 0,-1 1 0,0-1 1,-1 0-1,3 7 0,3 9-2,-1 1 0,5 29 0,4 17-7,-13-63-40,-1 0-1,0-1 0,1 1 0,-1-1 0,1 1 0,0-1 1,0 0-1,0 0 0,0 0 0,0 0 0,1 0 1,-1 0-1,0 0 0,1-1 0,4 3 0,5 2-25,0-1-1,15 4 1,-19-6-15,32 11 41,-17-5 52,47 10 0,-64-17 139,1 0 1,-1 0-1,1 0 1,10 6-1,-15-8-114,-1 1 0,1 0 0,-1-1 1,0 1-1,1 0 0,-1 0 0,0 0 0,0 0 0,0 0 0,0 0 1,0 0-1,0 0 0,0 1 0,0-1 0,0 0 0,0 1 0,0-1 1,-1 0-1,1 1 0,-1-1 0,1 1 0,-1-1 0,0 1 0,1-1 1,-1 1-1,0 1 0,-3 10 39,-1 0 0,-1 0 0,0-1 1,-11 21-1,9-19-94,-4 5-497,-1-1 0,0 0 1,-1-1-1,0 0 0,-27 24 1,39-40 329,1 0 1,-1-1 0,1 1-1,-1-1 1,0 1 0,1-1-1,-1 1 1,0-1-1,1 1 1,-1-1 0,0 1-1,0-1 1,0 0 0,1 0-1,-1 1 1,0-1 0,0 0-1,0 0 1,0 0 0,0 0-1,0 0-26,1 0-1,-1-1 0,1 1 1,-1-1-1,1 1 0,-1 0 1,1-1-1,-1 1 1,1-1-1,0 1 0,-1-1 1,1 1-1,0-1 0,-1 0 1,1 1-1,0-1 1,0 1-1,0-1 0,0 0 1,-1 1-1,1-1 0,0 1 1,0-1-1,0 0 0,0 1 1,0-1-1,1 0 1,-1-15-4157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38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85 8448,'-5'-1'637,"0"1"223,0-1 0,0 0 1,0 0-1,-6-2 2950,11 1-3723,1 1 1,0-1 0,0 1-1,0-1 1,0 1 0,0 0-1,0-1 1,0 1 0,0 0-1,0 0 1,0 0 0,1 0 0,-1 0-1,0 0 1,1 0 0,-1 1-1,3-2 1,2-1 168,8-6 200,1 1-1,1 1 0,32-11 1,-40 15-326,1 1-1,0 0 1,0 0 0,0 1 0,0 0 0,1 1 0,-1 0-1,0 1 1,10 1 0,-13-1-13,-1 1 0,1 0 1,-1 0-1,1 0 0,-1 0 0,0 1 1,0 0-1,0 0 0,-1 0 0,1 1 0,6 6 1,-5-4-15,-1 1 0,1 0 0,-1 0 0,-1 1 0,1-1 1,5 16-1,-1 3 12,-2 0 1,0 0 0,5 50 0,-3 9-58,13 73-281,-22-156 221,1 1 0,0-1 0,-1 1 0,1-1 0,0 0-1,0 1 1,1-1 0,-1 0 0,0 0 0,1 0 0,-1 0 0,1 0 0,0 0 0,-1 0 0,3 1 0,-2-2-2,0 0 0,-1 0 0,1 0 0,0 0 0,0-1 0,0 1 0,0-1-1,-1 0 1,1 1 0,0-1 0,0 0 0,0 0 0,0 0 0,0 0 0,0 0 0,0-1-1,0 1 1,-1-1 0,1 1 0,0-1 0,2 0 0,75-29-1263,1 0-4484,-48 18 1015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38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73 6656,'-4'-17'1584,"-1"-20"832,-1 18 3775,3 34-5864,0 0-1,1 1 0,1-1 0,1 0 0,1 22 0,14 82 363,72 254 345,-42-196-740,-10-39-182,70 180 0,-89-282-115,2 0 0,0-2 0,3 0 0,33 44 0,-21-38-289,2-2 0,71 61 0,-97-91-318,0-1-1,1 0 1,19 10 0,-26-15 105,0-1 1,0 1-1,0-1 1,1 0-1,-1 0 1,0 0-1,1-1 1,-1 1-1,1-1 1,-1 0-1,1 0 0,-1 0 1,1 0-1,-1-1 1,1 1-1,6-3 1,7-4-3000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39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9 146 8448,'-8'10'8423,"8"-16"-7321,2 0-1032,-1 1 1,2-1-1,-1 1 0,1 0 1,-1 0-1,2 0 0,-1 0 1,0 1-1,1-1 1,0 1-1,0 0 0,0 0 1,0 0-1,9-5 0,0 1 35,0 0 0,0 1-1,1 1 1,18-7-1,-14 6 177,1 1 0,0 1-1,0 1 1,0 0 0,1 1-1,-1 2 1,32 0 0,-49 1-226,1 0 0,0 0 1,0 1-1,-1-1 0,1 1 0,0 0 1,-1 0-1,1 0 0,-1 0 1,1 0-1,-1 1 0,1-1 0,-1 1 1,0-1-1,0 1 0,0 0 1,0 0-1,0 0 0,0 0 0,0 0 1,-1 0-1,1 1 0,-1-1 1,1 1-1,-1-1 0,0 1 0,0-1 1,0 1-1,0 3 0,4 13-19,-2 0 0,0 0 0,-1 0 0,-1 0 0,0 0-1,-3 20 1,0-9 4,6 47 0,-4-74-53,1 0 1,-1 0-1,1 0 0,0 0 0,1 0 1,-1 0-1,0-1 0,1 1 0,-1 0 1,1-1-1,0 1 0,0-1 1,0 1-1,0-1 0,1 0 0,-1 0 1,5 3-1,3 1-47,0 0 0,1-1 0,15 6-1,-12-5 46,16 5 43,53 12 0,16 6-52,-88-25-46,0 0 235,0 0 0,-1 1 0,1 0 0,16 12 0,-25-16-113,0 0 0,0 1-1,0-1 1,-1 1 0,1 0-1,0-1 1,-1 1 0,1 0-1,-1 0 1,0 0 0,0 0-1,0 0 1,0 0 0,0 1-1,0-1 1,0 0 0,-1 0-1,1 1 1,-1-1 0,0 0-1,0 1 1,0-1 0,0 0-1,0 1 1,0-1 0,0 0-1,-1 1 1,1-1 0,-1 0-1,-1 3 1,-5 12 40,-2 1 0,0-1 1,-1-1-1,-21 28 0,-57 55-377,71-80-931,-35 26 1,40-37-633,0 0 1,-15 8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40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9472,'1'2'3120,"23"56"303,5 11-2511,-16-46-559,1-1 0,29 37-1,43 36 307,-46-53-179,39 54 1,-28-17 239,-3 1 0,66 153 0,-39-17-68,-19 5-431,-35-137-209,-1 10-1191,10 122 1,-29-203 791,12 87-4218,-7-79 1773,6-4-1125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41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0 291 7680,'4'-14'7551,"-3"11"-6796,18-20-808,-12 16 871,24-27-252,1 2-1,69-52 0,-85 73-517,1 1-1,0 0 0,1 2 1,0 0-1,0 1 1,28-7-1,-14 6 98,0 2 1,66-4-1,-73 9-73,1 1-1,-1 1 0,1 0 0,30 8 0,-47-7-80,-1 0 0,1 1-1,-1 0 1,0 0 0,0 1 0,0 0-1,-1 0 1,0 1 0,1 0 0,-1 0 0,-1 1-1,1 0 1,-1 0 0,0 1 0,10 14-1,-7-5-1288,0 1 0,8 21 0,-3-7-8775,-10-19 6697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42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 8448,'-1'-3'6415,"7"14"-4575,37 146-558,4 10-929,-33-126-375,1-1 0,22 38-1,-16-29-510,-16-36-943,0-1 0,1 1 0,10 15 0,-8-20-2070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42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9216,'51'117'8467,"80"146"-6775,-40-60-2065,-52-107-1552,-31-75 1076,-6-14 253,1 0 0,0 0 0,0 0 0,1 0 0,-1-1 0,2 1 0,-1-1 0,6 6 0,6-2-2844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43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50 6784,'-17'-50'4250,"21"64"-2940,1 0-1,0 0 1,12 22-1,30 46-1302,-12-24 428,111 229 633,-126-246-899,97 250 1041,-25 7 44,-92-295-1243,72 267 1013,-49-178-683,-18-79-194,-5-13-144,0 0 1,1 0-1,-1 0 0,0 0 1,0-1-1,0 1 1,0 0-1,1 0 1,-1 0-1,0 0 1,0 0-1,0 0 1,0 0-1,0 0 1,1-1-1,-1 1 1,0 0-1,0 0 1,0 0-1,0 0 0,0 0 1,0-1-1,0 1 1,0 0-1,1 0 1,-1 0-1,0 0 1,0-1-1,0 1 1,0 0-1,0 0 1,0 0-1,0-1 1,0 1-1,0 0 0,4-29-12,0-28-16,-3 25 19,2 0 0,8-31 0,-11 63 5,2-11-20,0 1 0,2 0 0,-1-1-1,10-17 1,-12 26 21,0 0-1,0 1 1,0-1-1,0 0 1,0 1-1,1-1 1,-1 1 0,0-1-1,1 1 1,0 0-1,-1 0 1,1-1-1,0 1 1,-1 0-1,1 1 1,0-1-1,0 0 1,0 0 0,0 1-1,0-1 1,0 1-1,0-1 1,0 1-1,0 0 1,0 0-1,0 0 1,0 0 0,0 0-1,0 1 1,0-1-1,0 1 1,0-1-1,-1 1 1,3 0-1,4 3 3,0 0-1,0 0 0,-1 1 1,1 0-1,-1 0 0,10 10 0,37 43 60,-30-30-24,30 33-1208,48 72 1,-98-127 695,-1-1-90,0 0 0,0-1 1,0 1-1,1-1 0,0 0 0,0 0 0,0 0 0,0-1 1,0 1-1,6 2 0,-1-6-1840,0-6-923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5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8960,'3'10'2901,"-3"-9"-2763,0 0 0,0 0 0,1 0 1,-1 0-1,0 0 0,0 0 0,0 0 0,1-1 0,-1 1 0,1 0 0,-1 0 0,1 0 0,-1-1 0,1 1 1,-1 0-1,1 0 0,-1-1 0,1 1 0,0-1 0,-1 1 0,1 0 0,0-1 0,0 1 0,0-1 1,-1 0-1,1 1 0,0-1 0,0 0 0,0 1 0,0-1 0,0 0 0,0 0 0,0 0 0,-1 0 1,1 0-1,0 0 0,2 0 0,36-2 412,1-2 0,73-18 0,10-1-339,-80 14-110,-31 6-432,0 0 1,0 1-1,16 0 1,-27 1 200,0 1-1,0 0 1,0 0 0,-1 0 0,1 0 0,0 0 0,0 0 0,-1 0-1,1 0 1,0 1 0,0-1 0,0 0 0,-1 0 0,1 1-1,0-1 1,-1 0 0,1 1 0,0-1 0,-1 1 0,1-1 0,0 1-1,-1-1 1,1 1 0,-1-1 0,1 1 0,-1-1 0,1 1-1,-1 0 1,1-1 0,-1 1 0,0 0 0,1 0 0,-1-1 0,0 1-1,0 0 1,0 0 0,1-1 0,-1 1 0,0 0 0,0 0-1,0 1 1,0 6-3480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43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20 9728,'-4'-9'5300,"4"7"-4988,8 0 3000,6 0-3421,-9 1 232,1 0 0,0 0-1,-1 0 1,1 0 0,-1 1-1,1 0 1,0 1-1,-1-1 1,1 1 0,0 0-1,-1 0 1,1 1-1,-1 0 1,0 0 0,0 0-1,10 5 1,-10-3 28,1 0-1,-1 0 1,1 1-1,-1-1 1,-1 1-1,1 0 1,-1 0-1,1 1 1,-2-1-1,1 1 1,0 0-1,-1 0 1,4 11-1,-1 8 24,0-1 0,-1 1 0,-2 0-1,0 1 1,-2 33 0,2 16-22,-3-65-167,1 0 0,1-1-1,0 1 1,0-1 0,1 0 0,0 1 0,6 12 0,-7-19 9,0 0 0,0 0 1,0 0-1,0 0 0,0 0 1,1 0-1,0-1 1,-1 1-1,1-1 0,0 0 1,0 1-1,0-2 1,0 1-1,1 0 0,-1 0 1,0-1-1,1 0 0,-1 0 1,1 0-1,0 0 1,-1 0-1,7-1 0,33 0-2266,62-8 0,-73 5 1067,-18 2-513,0-1-1,-1-1 0,23-7 1,9-6-2266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44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330 815 8320,'-16'-28'5824,"2"6"-3569,13 21-2155,1 0 0,-1-1-1,0 1 1,1 0-1,-1 0 1,0 0-1,0 0 1,0 0-1,0 0 1,0 0-1,0 0 1,0 0-1,0 0 1,0 1-1,0-1 1,-1 0-1,1 1 1,0-1-1,0 1 1,-1-1-1,-1 0 1,2 1-74,-1 0 0,1 0 0,0 1 0,0-1 0,0 0 0,0 0 0,0 0-1,0 1 1,0-1 0,0 1 0,0-1 0,0 1 0,0-1 0,0 1 0,0-1 0,0 1 0,0 0 0,0 0 0,1-1 0,-1 1 0,0 0 0,0 0 0,1 0 0,-1 0 0,1 0 0,-2 2 0,-2 8-19,-1 0 0,1 1 0,1 0-1,0-1 1,-1 18 0,-3 63-13,7-78 8,-1 16-17,1 0-1,2 0 0,1 0 1,7 33-1,-6-48-2,0 1 0,1-1 1,0 0-1,1-1 0,1 0 0,0 1 1,1-2-1,1 1 0,15 17 0,-22-29 24,0 0 0,0 0 0,0 0 0,0 0-1,1 0 1,-1-1 0,0 1 0,1-1 0,-1 0 0,1 1-1,0-1 1,-1-1 0,1 1 0,0 0 0,4 0-1,-5-1-3,0 0 0,0 0 0,0 0 0,0 0 0,0-1 0,0 1 0,-1-1 0,1 1 0,0-1-1,0 0 1,0 0 0,-1 0 0,1 0 0,0 0 0,-1 0 0,1 0 0,-1 0 0,1-1 0,-1 1-1,0 0 1,0-1 0,1 1 0,0-4 0,4-4 9,-1-1-1,-1 0 1,1-1 0,-2 1-1,0-1 1,0 1-1,-1-1 1,2-18 0,-2-9 47,-3-44 1,1 71-69,-4-31-8,-1 0-1,-15-64 1,-34-82-86,38 137-47,-7-17-171,-3 2-1,-50-94 1,-92-114-929,128 215 1133,58 91-10,12 20 159,-3 0-1,29 79 1,-18-39-21,96 269 155,-114-304-182,2-1 0,3-1 0,2-1 0,35 51 0,-41-73-534,2-1 1,0-1 0,2-2-1,51 46 1,-53-58-559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45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8448,'5'2'4998,"-5"-2"-4896,10 12 1075,6 15-343,-1 2 0,18 44 0,-5-6-419,70 112 206,8 18 539,-6 72 578,-61-154-1401,-34-97-332,-4-14 3,-1 0-1,1 0 0,0-1 1,1 1-1,-1 0 0,1-1 1,3 6-1,-5-8-6,0-1 0,1 0 0,-1 0-1,0 0 1,0 0 0,0 0 0,0 0 0,1 0 0,-1 0 0,0 0-1,0 0 1,0 0 0,0 0 0,1 0 0,-1-1 0,0 1 0,0 0-1,0 0 1,0 0 0,1 0 0,-1 0 0,0 0 0,0 0 0,0 0-1,0-1 1,0 1 0,1 0 0,-1 0 0,0 0 0,0 0 0,0 0-1,0-1 1,0 1 0,0 0 0,0 0 0,0 0 0,0 0 0,0-1-1,0 1 1,0 0 0,1 0 0,-1-1 0,3-8 5,1-9-45,3-27-1,-5 25 45,7-23 0,-8 38-9,1-1 0,0 0-1,1 0 1,-1 1 0,1 0 0,0-1-1,0 1 1,6-6 0,-9 10 1,1 0-1,0 0 1,0 0-1,0 0 1,0 0-1,0 0 1,0 0-1,0 0 1,0 0-1,1 0 1,-1 1-1,0-1 1,1 1-1,-1-1 1,0 1-1,1-1 1,-1 1-1,0 0 1,1-1-1,-1 1 1,1 0-1,-1 0 1,0 0-1,1 0 1,-1 0-1,1 1 1,-1-1-1,0 0 1,1 1-1,-1-1 1,0 1-1,1-1 1,-1 1-1,0 0 1,2 1-1,3 2 6,-1 0 0,0 1 0,-1 0 0,1 0 0,-1 0 0,5 7 0,39 68 79,-6-11-135,-33-54-382,1 1 0,11 27 0,-18-34-772,0 0 0,0 0-1,-1 0 1,0 0 0,0 0 0,0 18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45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0 440 7296,'0'0'2368,"11"-4"1232,118-83 936,-123 83-4433,20-13 309,0 2 0,1 0 0,40-15 0,92-25 725,-115 41-866,80-22 135,192-31-1,-63 19-266,-117 20-630,-25 9-4469,-87 18 480,-15 1 822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46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276 481 6400,'0'0'4805,"-5"-16"-762,-1 10-3197,2 2-575,0 0 0,-1 0 0,0 1 0,1-1 0,-1 1 0,0 0 0,-1 0 0,1 1 0,0 0 0,-1 0 0,1 0 0,-1 0-1,-11-1 1,13 3-237,-1-1 0,1 1 0,-1 0 0,1 1 0,0-1 0,-1 1 0,1-1 0,0 1 0,0 1 0,-1-1 0,1 1 0,-7 3 0,7-2-32,0 0 0,1 0-1,-1 0 1,1 1 0,0-1-1,0 1 1,0-1 0,0 1 0,1 0-1,0 0 1,-1 1 0,0 4-1,-5 8-13,2 2-1,0-1 0,1 1 0,0 0 0,2 0 0,0 0 1,1 28-1,2-32-1,1 0 0,0-1 0,1 1 0,1-1 0,0 0 0,1 1 0,1-1 0,0-1 0,1 1 0,11 17 0,-5-11 17,1 0 0,22 26 0,-29-40-19,-1-1-1,1 1 1,0-1 0,1 0-1,-1 0 1,1-1 0,0 1 0,0-2-1,0 1 1,16 4 0,-20-7 35,0 0 0,1 0 0,-1-1 0,0 0 0,1 1 1,-1-1-1,0-1 0,1 1 0,-1 0 0,0-1 0,1 0 0,-1 1 0,0-1 1,0-1-1,0 1 0,0 0 0,0-1 0,0 1 0,0-1 0,0 0 0,0 0 1,-1 0-1,1-1 0,-1 1 0,0 0 0,0-1 0,1 0 0,-2 1 1,4-6-1,1-3 78,0 0 1,-1-1 0,-1 1 0,0-1 0,-1 0 0,5-22-1,-6 12-11,0 0-1,-1 0 0,-2 0 1,0 0-1,-5-28 0,-3 6-47,-21-67-1,18 78-7,-2 1 0,-1 1 1,-21-35-1,-64-84-232,21 34-74,62 88 243,8 12-36,-19-24 0,21 34 30,5 6-12,7 12 18,40 51 75,-29-43-28,0 2 1,16 31 0,58 139-143,49 92-454,-120-252 262,41 65-1957,-52-85 1409,2-1 1,-1 1-1,2-1 1,-1-1-1,19 14 1,7-3-2930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47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188 808 6400,'1'2'247,"0"-1"-1,1 0 1,0 0 0,-1 0-1,1-1 1,-1 1 0,1 0 0,0 0-1,0-1 1,-1 1 0,1-1 0,0 0-1,0 1 1,0-1 0,0 0 0,-1 0-1,1 0 1,0 0 0,0-1 0,0 1-1,0 0 1,-1-1 0,1 1-1,0-1 1,-1 0 0,1 0 0,0 1-1,2-3 1,2 0 9,-1-1 1,0 0-1,0 1 0,0-2 0,0 1 0,-1-1 1,6-6-1,-4 3 20,-1 0 1,0 0 0,-1 0-1,0 0 1,0-1-1,-1 0 1,0 0-1,0 0 1,-1 0 0,1-14-1,-2 9-71,0 1-1,-2-1 1,1 0 0,-2 0-1,0 0 1,-6-20-1,1 11-47,-1 2-1,-1-1 1,0 1 0,-17-26-1,-56-72-195,-12-23 42,23 19-62,70 121 39,-1 0 0,1 0-1,0 0 1,0 0 0,0 0-1,1-1 1,-1 1-1,0 0 1,1 0 0,-1-5-1,4 7-80,4 4 105,6 8 45,20 20-64,-12-12 177,-1 0-1,22 28 1,-8 5-69,-2 1 0,31 69 0,-10-16-90,58 100-56,-107-201-25,1 3-384,0 1 1,1-1-1,10 12 0,-11-41-4664,-5 17 4407,0-16-3169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0:47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1 171 9728,'1'2'8046,"7"-5"-7223,12-1 214,25-11 1,4-2-372,126-30 495,25-8-3277,-190 52 1003,0 0 0,0-1-1,11-6 1,1-2-3489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32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17 252 6656,'-16'-9'12031,"24"-3"-11380,37-44-613,11-12 289,-46 58-248,0 0-1,1 0 1,0 1-1,15-9 0,-13 10 2,0 1-1,1 1 1,0 0-1,0 1 1,24-6-1,-29 9 52,0 0-1,0 1 1,-1 0 0,1 1 0,0 0-1,0 0 1,0 1 0,0 0 0,0 1-1,14 4 1,-19-5-71,0 1 0,-1 0 1,1 0-1,-1 0 0,1 0 0,-1 0 0,0 1 1,0 0-1,0-1 0,0 1 0,-1 0 1,1 0-1,-1 1 0,0-1 0,0 1 0,0-1 1,0 1-1,2 6 0,0 5 44,0-1 1,-1 1-1,2 25 0,-5-39-102,2 28 49,-1 1 0,-2-1 0,0 1 0,-11 49 0,-37 116-149,3-20 341,39-145-195,2-10-97,1 0 0,1 0 0,1 0-1,0 32 1,2-50 39,0 0-1,1 1 1,-1-1 0,0 0-1,1 0 1,-1 0 0,1 0-1,0 0 1,0 0-1,0 0 1,0-1 0,0 1-1,0 0 1,0 0-1,0-1 1,1 1 0,1 1-1,-1-2 12,0 0 0,-1 0 1,1 0-1,0 0 0,0 0 0,0-1 0,0 1 0,0-1 0,0 0 1,0 0-1,0 1 0,0-1 0,0 0 0,0-1 0,0 1 0,0 0 1,0 0-1,2-2 0,13-2 6,0-2 0,0 0 0,-1-1 0,0 0 0,16-11 0,75-54 19,-82 54-25,10-6-2900,0 1-1,61-28 1,-83 47-1522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3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6 9344,'-3'-6'9620,"-4"14"-7704,-6 16-2343,5 1 612,1 0 1,1 1-1,-6 51 1,6 81-262,6-152 56,0 0 0,1 0-1,0 0 1,2 9-1,-3-13 23,0-1 0,1 0 1,-1-1-1,0 1 0,0 0 0,1 0 0,-1 0 0,1 0 0,-1 0 0,1 0 0,-1 0 0,1 0 1,0-1-1,-1 1 0,1 0 0,0 0 0,0-1 0,-1 1 0,1-1 0,0 1 0,0-1 0,0 1 0,0-1 1,0 1-1,0-1 0,0 0 0,0 1 0,0-1 0,0 0 0,0 0 0,0 0 0,0 0 0,0 0 1,0 0-1,1 0 0,34-8-75,0 2 0,74-3 0,-104 9 83,114 2 108,-93 0-99,1 1 1,35 9 0,-55-10 119,0 1 1,-1 0 0,1 0-1,-1 1 1,0-1 0,0 1-1,0 1 1,-1 0 0,1 0-1,8 9 1,-12-12-52,-1 1 0,0 0-1,1 0 1,-1 0 0,0 0 0,0 0-1,-1 0 1,1 1 0,-1-1 0,0 0 0,1 1-1,-1-1 1,-1 1 0,1 0 0,-1-1-1,1 1 1,-1 0 0,0-1 0,0 1 0,0-1-1,-1 1 1,0 0 0,1-1 0,-1 1-1,-2 4 1,0-3-81,1 0 0,-1 0 0,-1 0 0,1 0-1,-1 0 1,0-1 0,0 0 0,0 1 0,-1-2 0,1 1 0,-1 0-1,0-1 1,0 0 0,-7 3 0,-8 3-630,-1 0 0,-30 7 0,33-10-128,-15 5-681,-32 9-3680,48-20 2568,7-2-1450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34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5 183 9984,'-5'-5'7369,"7"5"-7210,-1 1-1,1 0 1,-1-1-1,1 1 1,-1-1-1,1 1 1,0-1-1,-1 0 1,3 1-1,39-2 469,1-1 1,71-14-1,-90 11-554,0-2 0,-1 0 1,0-2-1,-1-1 0,0 0 0,23-15 1,45-41-823,-71 50-662,-19 15 1231,0 0 1,0 0-1,0 1 1,0-1-1,0 0 0,1 1 1,-1-1-1,0 1 1,1-1-1,-1 1 1,0-1-1,2 1 1,-2 0-45,-1 0 1,1 0-1,0 0 1,0 1 0,-1-1-1,1 0 1,0 0-1,-1 1 1,1-1-1,-1 0 1,1 1 0,0-1-1,-1 1 1,1-1-1,-1 1 1,1-1-1,-1 1 1,1-1 0,-1 1-1,1-1 1,-1 1-1,0 0 1,1-1-1,-1 2 1,5 7-3350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5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8064,'6'4'1106,"1"-1"0,0 0 0,1-1 0,-1 1 0,12 1 0,-7-2-227,0-1 0,24 0 1,-1-4-909,52-12 1,-38 6 448,98-8-4996,-116 14 923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34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1 962 7936,'1'1'381,"1"0"0,-1 0 0,1 0 0,-1 1 0,0-1 0,1 0 0,-1 1 0,0-1 1,0 1-1,0-1 0,0 1 0,0-1 0,1 4 0,-2-3-262,1-1 1,-1 1-1,1-1 0,0 1 1,0-1-1,-1 0 0,1 1 1,0-1-1,0 0 0,0 0 1,1 0-1,-1 0 0,0 0 1,0 0-1,0 0 0,1 0 1,-1 0-1,1 0 0,-1-1 1,0 1-1,1-1 0,1 1 1,4 0 82,0 0 0,0 0 0,1-1 1,-1 0-1,0-1 0,0 1 1,0-2-1,0 1 0,0-1 1,0 0-1,0 0 0,0-1 1,6-3-1,10-6 297,-1-1-1,28-23 1,15-9 250,-16 19-298,82-30 1,-14 7-75,34-24 172,204-131 0,-255 139-146,132-63 0,177-54 135,-346 157-636,1 4 1,126-26-1,-172 42-173,-14 4-382,0 0 0,-1 0 0,1 0 0,7-1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35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13 7552,'-13'-13'9551,"22"22"-8436,101 103 1472,-91-90-2252,-2 1-1,28 48 1,19 57 171,-17-34-267,36 83 84,-63-132-294,5 0-38,-15-29-654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38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6 7552,'-8'-6'8173,"7"13"-7157,8 18-810,0-1 1,2 0-1,0 0 1,2-1-1,0 0 1,24 34-1,-33-55-192,-1 0 0,1 0 0,0-1 0,0 1 0,0 0 0,1-1 0,-1 1 0,0-1 0,0 1 0,1-1 0,-1 0 0,1 0 0,-1-1 0,1 1 0,0 0 0,-1-1 0,1 1 0,0-1 0,4 0 0,7 0 164,0-1-1,22-3 1,-21 2-180,4-1 25,-1-2-1,1 1 1,27-13 0,-4 0-3898,-39 16 3382,-1 0-162,0 0 0,0 0 1,0-1-1,0 1 0,0 0 1,0-1-1,2-2 0,9-7-2651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38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13 7296,'-12'-12'10239,"13"14"-9940,47 109 714,-8-22-549,111 323 358,-142-381-872,-2-8-133,13 34 0,-18-54-507,0 0 1,0 0-1,0 0 1,0 0-1,0 0 1,4 3-1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39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19 6912,'-7'-18'7754,"10"29"-6751,51 186 2821,-50-180-3656,1 8-55,2 0-1,0 0 1,2-1-1,13 27 0,-21-48-106,0-1-1,1 1 0,0-1 1,-1 1-1,1-1 1,0 0-1,0 0 0,0 0 1,0 0-1,1 0 0,-1 0 1,0-1-1,1 1 0,-1-1 1,1 1-1,0-1 1,-1 0-1,1 0 0,0 0 1,0-1-1,0 1 0,0 0 1,-1-1-1,1 0 0,0 0 1,0 0-1,0 0 0,0 0 1,0-1-1,0 1 1,0-1-1,-1 0 0,6-2 1,3-1-83,0-1 1,0-1 0,-1 0-1,1-1 1,-1 0 0,16-15-1,-15 14-1441,20-13-1,-12 8-2185,9-8-7698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39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37 8320,'-4'-5'1142,"1"-1"0,-1 1 1,0 0-1,-13-10 3365,22 25-3626,14 14-417,-1-1-56,0 1 1,-1 0 0,14 29-1,34 83 76,-28-57-224,-19-40-147,106 204-162,-95-185-406,4 7-2324,-27-56 663,0 0-1,10 12 1,1-9-3276,1-3 1520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41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81 292 8064,'-3'0'425,"-1"1"0,1 0 0,0 0 0,-1 0 0,1 0 0,0 0 0,0 1 0,0-1 0,0 1 0,0 0 0,0 0 0,1 0 0,-1 0 0,-3 4 0,-12 9 1514,4-6-341,37-31-561,19-28-274,-13 15-417,33-31 1,-44 49-313,0 1 0,2 0 1,-1 2-1,2 0 0,0 1 0,23-10 1,-16 12-6,1 1 1,-1 1 0,1 2 0,1 1 0,-1 1-1,1 2 1,0 0 0,0 2 0,0 2-1,0 1 1,52 9 0,-69-7 22,0 1 0,0 0 1,0 1-1,-1 0 0,0 1 0,18 13 0,-20-13-102,-6-4-256,0 0 0,0 0 1,-1 0-1,6 6 0,-8-7-587,1 0 0,0 0 0,-1 1-1,1-1 1,-1 1 0,0-1 0,0 1-1,2 4 1,0 5-2856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42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14 6528,'0'-1'196,"0"1"1,0-1-1,0 0 1,0 1-1,0-1 0,0 1 1,0-1-1,0 1 1,0-1-1,0 0 1,0 1-1,0-1 1,0 1-1,-1-1 0,1 1 1,0-1-1,0 1 1,-1-1-1,1 1 1,0-1-1,-1 1 1,0-1-1,1 2 34,0-1 1,-1 1-1,1 0 0,0 0 0,0 0 1,0 0-1,0 0 0,-1 1 0,1-1 1,1 0-1,-1 0 0,0 0 0,0 0 1,0 0-1,1 1 0,10 53 1189,24 72 1,30 53-1005,-38-107-218,-24-65-212,113 300-162,-113-299 60,11 23 426,-13-30-340,0 0-1,0 0 0,0 0 1,1 0-1,-1 0 1,1 0-1,-1 0 0,1-1 1,-1 1-1,1 0 1,2 1-1,-4-3-9,1 0 0,-1 0 0,0 0 0,0 0 0,0 1 0,1-1 0,-1 0 0,0 0 1,0 0-1,0 0 0,1 0 0,-1 0 0,0 0 0,0 0 0,1 0 0,-1 0 0,0 0 0,0 0 0,1 0 0,-1 0 0,0 0 0,0 0 0,0 0 0,1 0 0,-1 0 0,0 0 0,0 0 0,0 0 0,1-1 1,-1 1-1,0 0 0,0 0 0,0 0 0,1 0 0,-1 0 0,0-1 0,0 1 0,0 0 0,0 0 0,0 0 0,1-1 0,-1 1 0,0 0 0,0 0 0,0 0 0,0-1 0,0 1 0,0 0 0,0-1 0,1-14-3094,-2 9 2014,1-12-2377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42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8192,'-4'-4'9723,"4"9"-8083,6 15-2337,7 5 916,2 0 0,1-1 0,26 31-1,-21-30-99,-2 2 0,23 38 0,-9 8-67,36 110 1,-24-57-430,-45-125 333,23 54-1730,-19-49 765,-1 0-1,1 0 1,6 7-1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43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 7168,'-9'0'7404,"9"0"-7214,-10 16 1648,8-9-1745,-1 1 0,-3 15 0,4-2 101,0 0 0,2 0 0,3 39-1,16 65 248,124 427 658,-77-325-960,-55-188-140,9 38-2,56 133 0,-66-188 4,1 0 0,1-1 0,1-1 0,0 0 0,2-1 1,0 0-1,1-1 0,1-1 0,0 0 0,31 20 0,-29-23 116,44 21 0,-57-32-444,0-1 0,1 1 1,-1-1-1,1 0 1,-1-1-1,1 1 1,0-1-1,-1-1 1,1 1-1,0-1 0,12-1 1,-17 0-68,-1 1 0,1-1 0,-1 1 0,0-1 0,1 0-1,-1 1 1,0-1 0,0 0 0,0 0 0,1 0 0,-1 0 0,0 0 0,0 0 0,0 0 0,0 0 0,-1-1 0,2 0 0,4-17-3142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6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0 344 5376,'0'4'9413,"2"-16"-9060,0 0 0,0 0 0,1 0 0,0 1 0,7-16 0,-4 10-194,1-2-105,1-1 0,0 1 0,17-26 0,-20 37-55,1 0 1,0 0 0,1 0 0,-1 1 0,1 0-1,1 1 1,-1 0 0,1 0 0,14-8-1,-3 5 1,0 0-1,1 2 0,0 0 0,0 1 0,30-4 0,-1 3-57,58-1-1,-87 7 71,0 2 1,-1 0-1,30 6 1,-41-6 4,0 1 0,0 0 0,0 1 0,-1 0 1,1 0-1,-1 1 0,0 0 0,0 0 0,0 1 0,-1-1 1,8 8-1,-9-6-600,0 1 0,0-1 1,5 10-1,0 0-12387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45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100 169 7808,'-14'-10'3814,"-7"-6"-961,20 15-2658,0 0 0,0 0 0,1 0 0,-1 0 0,0 0 0,0 0 1,1 0-1,-1 0 0,1 0 0,-1-1 0,1 1 0,-1 0 0,1 0 0,0-1 0,-1 1 0,1-2 0,-13 14 755,9-4-935,0 0-1,0 0 1,1 0 0,0 1 0,0-1 0,1 1-1,0 0 1,0 0 0,0 11 0,-4 10-83,3-13 84,1 1 0,1-1 0,0 1 0,1-1 0,3 21 0,-2-31-22,0 0-1,0 0 1,0 1 0,1-1 0,0-1 0,0 1-1,0 0 1,1 0 0,0-1 0,0 1 0,1-1 0,3 5-1,-4-7 5,0 0 0,0 0-1,0-1 1,1 1-1,-1-1 1,1 0 0,-1 0-1,1 0 1,-1 0 0,1-1-1,0 0 1,0 0-1,0 0 1,0 0 0,0 0-1,0-1 1,0 1 0,0-1-1,6-1 1,11-1 10,0-2 0,35-10 0,-31 7 17,35-5 0,-48 11-36,1 0 0,0 1-1,0 0 1,0 1 0,0 0-1,15 4 1,-20-3 73,-1 0 0,1 1 0,0 0 1,-1 0-1,0 1 0,0 0 0,0 0 0,0 1 1,-1 0-1,0 0 0,7 7 0,-5-3 144,0 0 1,0 0-1,-1 1 0,0 0 0,-1 1 1,0-1-1,0 1 0,4 16 1,-7-20-133,-1 0 0,-1 1 0,0-1 1,0 1-1,0-1 0,-1 1 0,0-1 1,0 1-1,-1 0 0,0-1 1,0 1-1,-1-1 0,0 0 0,-4 11 1,-2 1-31,-12 21 1,16-34-47,1-1 1,0 0-1,-1 0 0,0 0 1,-1-1-1,1 1 1,-1-1-1,-6 5 0,10-9-21,0 1 0,0 0 0,1-1 0,-1 1 0,0-1 0,0 1-1,0-1 1,-1 0 0,1 1 0,0-1 0,0 0 0,0 0 0,0 0 0,0 0-1,0 0 1,0 0 0,0 0 0,0 0 0,0 0 0,-1 0 0,1-1 0,0 1-1,0 0 1,0-1 0,0 1 0,0-1 0,0 1 0,0-1 0,1 0 0,-1 1-1,0-1 1,0 0 0,0 1 0,1-1 0,-1 0 0,0 0 0,1 0 0,-2-1-1,0-1-30,0-1 0,0 0-1,0 0 1,1 0 0,-1 0-1,1 0 1,0 0 0,0 0-1,0-5 1,-2-237-45,1-2 1,-1 223 145,-10-83 132,10 96-166,0 0 0,0 1 1,-1-1-1,0 1 1,-1 0-1,-12-20 1,14 28-57,0-1 0,0 0 0,0 1 0,0-1 0,-1 1 0,1 0 0,-1 0 0,0 1 0,0-1 0,0 1 1,0 0-1,-9-3 0,5 2-72,1 1-1,-1 1 1,-1-1 0,1 1 0,0 1-1,-14 0 1,-5 3-353,1 0 0,0 3 0,-36 11-1,44-13-209,-8 4-1513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46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7808,'5'2'5808,"16"15"-3436,7 5-1891,-5-5-100,-1 0 1,-1 2 0,0 1-1,30 37 1,62 98 913,-111-152-1266,21 34 170,-1 0 0,-2 1 0,-2 1 0,-2 1 0,23 79 0,41 339 116,-73-393-1216,-5-23-2470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46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8576,'0'5'9511,"0"-6"-9391,12-3 231,0 1-1,-1 0 1,1 1-1,17-1 0,-23 2-206,0 1-1,0 1 0,0-1 0,0 1 1,0 0-1,0 1 0,0-1 1,0 1-1,-1 0 0,11 6 0,-10-5-24,-1 0-1,0 1 0,0 0 0,0 0 0,-1 0 1,1 1-1,-1 0 0,0 0 0,-1 0 1,1 0-1,-1 0 0,0 1 0,0-1 0,2 9 1,2 6 81,-2 0 1,7 42 0,-10-45-137,0 0 1,2 0 0,0 0-1,13 31 1,-15-43-72,0-1-1,0 0 1,1 0 0,-1 0-1,1 0 1,0 0 0,0-1-1,0 1 1,0-1 0,1 0 0,-1 0-1,1 0 1,0 0 0,0-1-1,0 1 1,0-1 0,0 0-1,1 0 1,-1-1 0,1 1-1,-1-1 1,1 0 0,-1 0 0,1-1-1,0 0 1,8 1 0,6-2-924,36-5 0,19-12-7970,-53 11 4811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48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321 984 5376,'0'-2'411,"-1"1"0,1-1 1,0 1-1,-1-1 0,1 1 1,-1-1-1,0 1 0,0 0 1,1-1-1,-1 1 0,0 0 0,0 0 1,0-1-1,0 1 0,-1 0 1,1 0-1,0 0 0,-2-1 1,-32-19 1144,15 10-378,15 7-1008,-1 1 0,0-1 0,1 1 0,-1 0 0,-10-3 0,14 6-162,0-1-1,1 1 1,-1 0-1,0 0 1,0 0 0,1 0-1,-1 0 1,0 0-1,1 0 1,-1 0-1,0 1 1,1-1-1,-1 1 1,0-1 0,1 1-1,-1-1 1,1 1-1,-1 0 1,1 0-1,-1 0 1,1 0-1,0 0 1,-1 0 0,1 0-1,0 1 1,0-1-1,-1 2 1,-2 2-9,1 1 0,-1 0 0,1-1 0,1 1 0,-1 0 0,1 0 0,-1 8 0,-7 47 27,8-43-2,-2 13-25,2-1-1,1 1 0,2-1 0,1 1 1,11 57-1,-11-81-1,0 0 0,0 0 1,1-1-1,0 1 0,0 0 1,1-1-1,-1 0 0,1 0 1,1 0-1,5 6 0,-8-10 22,0 0-1,0 0 1,0 0-1,0 0 0,0-1 1,0 1-1,1-1 1,-1 0-1,0 1 0,1-1 1,-1 0-1,1 0 1,0-1-1,-1 1 0,1-1 1,0 1-1,-1-1 1,1 0-1,0 0 0,-1 0 1,1 0-1,0 0 1,-1-1-1,1 1 0,0-1 1,-1 0-1,1 0 1,-1 0-1,6-2 0,-3 0 50,0-1-1,0 0 0,-1 1 1,1-2-1,-1 1 0,1 0 1,-1-1-1,-1 0 0,1 0 0,-1 0 1,6-11-1,0-5 289,13-40 0,-16 40-329,-1 5 9,0 0 0,-1 0 0,0-1 0,-1 0 0,-1 0 0,-1 0 0,-1 0 0,0 0 0,-1 0 0,-1 1 0,-7-32 0,-125-337 42,34 115-967,42 108 373,13 38 488,24 78-132,24 78-32,17 52 166,2 0-1,67 158 0,-63-186 33,3-2-1,2 0 0,3-2 1,57 68-1,-53-73-45,23 27 7,90 145-1,-106-147-2387,-44-70 2386,-1-2-86,0 0 1,0 1-1,1-1 1,-1 0-1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49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39 8064,'-4'-10'1088,"3"8"-685,0-1-1,0 0 1,0 0 0,1 0-1,-1 0 1,1 0-1,0-5 1,3 11 440,66 74 972,-44-51-1467,0 1 0,35 52-1,-35-36 135,28 67 0,9 52 557,-51-133-823,101 288 2600,-108-307-2731,-1 1 0,2-1 1,6 11-1,-11-21-77,0 0 0,0 0 0,0 0 0,0 1 0,0-1 0,0 0-1,0 0 1,0 0 0,0 0 0,0 0 0,0 0 0,0 0 0,0 0 0,0 0 0,0 0 0,0 1 0,0-1 0,1 0 0,-1 0-1,0 0 1,0 0 0,0 0 0,0 0 0,0 0 0,0 0 0,0 0 0,0 0 0,0 0 0,1 0 0,-1 0 0,0 0 0,0 0-1,0 0 1,0 0 0,0 0 0,0 0 0,0 0 0,0 0 0,1 0 0,-1 0 0,0 0 0,0 0 0,0 0 0,0 0 0,0 0-1,0 0 1,0 0 0,0 0 0,0 0 0,1 0 0,1-7 167,1-11-39,-3 6-118,0 1 0,1 0 1,1-1-1,-1 1 0,8-21 1,-8 29-25,0 0 0,1 0 0,-1 0 1,1 0-1,0 0 0,0 0 1,0 0-1,0 1 0,0-1 0,5-3 1,-5 5 1,0 0 0,0-1 0,0 1 0,0 0-1,1 0 1,-1 1 0,0-1 0,0 0 0,1 1 0,-1-1 0,0 1 0,1 0 0,-1 0 0,1 0 0,-1 0 0,5 1 0,3 1 8,0 0 0,0 1 1,0 0-1,0 1 0,-1 0 0,0 1 0,0 0 0,0 0 0,0 1 0,-1 0 0,0 0 0,0 1 0,0 0 0,6 9 0,4 6-1161,-1 1-1,-1 1 0,24 46 0,-30-51-794,0 1-1509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49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0 530 8448,'0'0'2757,"10"-3"1147,0 2-3465,-1 0 0,0 0 0,0-1 1,14-5-1,12-2-81,20-4 306,-1-2-1,80-32 0,395-212 579,-472 228-1267,2 3-1,2 2 1,0 4-1,109-27 0,-99 34-1424,-70 15 1343,0 0 0,-1 0 0,1 0 0,0 0 0,-1-1 0,1 1-1,-1 0 1,1 0 0,0 0 0,-1 1 0,1-1 0,0 0 0,-1 0 0,1 0 0,0 0 0,-1 1 0,1-1 0,-1 0 0,1 0 0,-1 1 0,1-1 0,-1 1 0,1-1 0,-1 0 0,1 1 0,-1-1 0,1 1 0,0 0 0,-1 0-311,0 1 1,1-1-1,-1 1 1,0-1 0,0 0-1,0 1 1,0-1-1,0 1 1,-1-1-1,1 2 1,-1 13-3428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50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217 544 6784,'0'0'233,"0"-1"0,-1 0 1,1 1-1,0-1 0,0 0 1,0 1-1,-1-1 0,1 0 0,0 1 1,-4-5 1865,3 4-1865,1 1-1,-1 0 0,1-1 1,-1 1-1,-1-1 0,2 1-151,-1 0-1,1 0 1,-1-1-1,1 1 1,0 0-1,-1 0 1,1-1-1,-1 1 1,1 0-1,0-1 0,-1 1 1,1 0-1,0-1 1,-1 1-1,1 0 1,0-1-1,0 1 1,0-1-1,-1 1 1,1-1-1,0 1 1,0-1-1,-1 0-9,1 1 0,0-1-1,-1 1 1,1-1-1,0 1 1,-1-1 0,1 1-1,-1-1 1,1 1 0,-1 0-1,1-1 1,-1 1 0,1 0-1,-1-1 1,1 1 0,-1 0-1,1 0 1,-1 0 0,1-1-1,-1 1 1,0 0 0,1 0-1,-2 0 1,-17 0 1339,18 0-1365,-1 1 0,1 0 0,-1 0 0,1-1 0,-1 1 0,1 0 0,-1 1 0,1-1 0,0 0 0,0 0 0,0 0 0,0 1 0,0-1 0,0 1 0,0-1 0,0 1 1,0-1-1,1 1 0,-1-1 0,0 3 0,-2 6-88,0 0 1,-1 13 0,2-13 51,-1 10 8,1 0 0,1 1 0,1 20 0,9 64-56,-7-87 4,0 1 24,0 0-1,2 0 1,0-1 0,9 22-1,-11-34 16,0 0-1,0-1 0,1 1 1,0-1-1,0 0 0,1 0 1,0 0-1,-1 0 0,1-1 1,1 1-1,-1-1 1,1 0-1,0-1 0,-1 1 1,2-1-1,-1 0 0,8 4 1,-11-6 17,1-1 0,-1 1 1,1 0-1,-1-1 0,1 1 1,-1-1-1,1 0 0,-1 0 0,1 0 1,-1 0-1,1 0 0,-1-1 1,1 1-1,-1-1 0,1 1 1,-1-1-1,5-2 0,-3 1 43,-1-1-1,1 1 1,-1-1-1,1 0 1,-1 0-1,0 0 1,0 0-1,0-1 1,3-5-1,2-4 108,-2 0 1,1 0-1,-2 0 0,0-1 0,4-15 1,-5 14-101,-1 1 0,0-1 1,-1 0-1,-1 0 1,0 0-1,-1 0 0,-1 0 1,0 0-1,-1 0 1,-1 0-1,0 0 0,-1 0 1,-10-24-1,-21-36-43,-59-140 65,31 67-219,50 121 96,-2 1 0,-1 0 1,-23-29-1,-15-13-291,40 56 124,9 10-3,7 9-30,19 34 157,18 52 1,-15-33 11,-10-30-76,1 0 0,2-1 0,1-1 0,33 41 0,98 90-1611,-44-50-103,-97-100 1596,96 97-6281,-86-93 3479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51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225 744 6656,'1'0'217,"0"0"-1,0 0 1,-1-1 0,1 1-1,0-1 1,-1 1 0,1 0 0,0-1-1,-1 1 1,1-1 0,-1 0-1,1 1 1,-1-1 0,1 1 0,-1-1-1,1 0 1,-1 1 0,0-1-1,1 0 1,-1 0 0,0 1 0,1-2-1,6-21 1702,-6 18-1476,5-16 108,-2 0 0,-1 0 1,0 0-1,-2-1 1,-2-36-1,-2 15 28,-19-78 0,15 96-556,-1 0 0,-1 1 0,-1 0 0,-1 0 0,-1 1 0,-22-30 0,-1 4-62,-69-71 1,97 113 107,13 13-33,9 11-85,2 8 21,-1 1 0,-1 1-1,21 53 1,3 6-62,69 101 103,-78-142-669,2-3 1,38 41 0,-12-27-3819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1:51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0 309 8704,'0'8'6715,"1"-7"-6578,13-4 1899,22-12-1314,-15 4-393,-1-1 0,32-25 0,32-36 471,-54 44-1749,2 2-1,62-41 1,-78 59 47,-4 2-1293,0 0-1,20-8 1,-11 10-1298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45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6058 6784,'-21'19'3988,"8"-5"-936,12-14-3016,1 0 1,-1 1-1,1-1 1,-1 1-1,1-1 1,-1 1-1,1-1 1,0 1-1,-1-1 1,1 1-1,0-1 1,0 1 0,-1-1-1,1 1 1,0 0-1,0-1 1,0 1-1,-1-1 1,1 1-1,0 0 1,0-1-1,0 1 1,0 0-1,0-1 1,0 1 0,1 0-1,-1 1-3,1-1-1,0 0 1,-1 1 0,1-1 0,0 0-1,0 1 1,0-1 0,0 0-1,0 0 1,2 2 0,2 0 21,-1 0 1,1 1 0,0-2 0,0 1-1,5 2 1,5 0 94,0-2-1,0 1 1,-1-2 0,20 2-1,60-3 261,-65-3-241,-1-2 0,1 0 0,29-9 0,82-35 301,-88 27-362,255-104 117,-75 34 25,-35 14-125,-116 39-43,93-61-1,-103 58-75,-58 33-3,342-209 129,-302 182-95,140-101 125,158-179 277,-26-27-134,-46-3-240,-140 158-112,-43 69 21,44-59 16,-19 2 11,5-8 11,335-465 160,40-10-187,-76 147-100,-282 341 88,-140 167 28,167-190 48,31 2 37,55-27-18,3 23-44,-224 169-17,140-100-17,146-71-95,-295 183 103,93-48 0,23 7 3,-138 53 0,64-21-23,132-28-1,-159 44 22,1 2 0,0 2-1,0 2 1,66 6 0,-43 4 36,115 33 1,62 39-46,-188-59 35,-27-11-1201,30 10 0,-47-20-1031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7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7168,'4'5'5790,"1"11"-4049,4 20-1006,12 66 342,51 151 1,-69-244-1050,14 39-89,2 0 0,40 72 0,-58-118 15,0 0 0,0-1 0,0 1 0,0 0 0,1-1 0,-1 1 0,1-1 0,-1 0 0,1 1 0,0-1 0,-1 0 0,1 0 0,0 0 0,3 1 0,-4-2-33,0 1 0,0-1-1,0 0 1,0 0 0,0 0-1,-1-1 1,1 1 0,0 0-1,0 0 1,0 0 0,0-1-1,0 1 1,-1 0 0,1-1-1,0 1 1,0-1 0,-1 1-1,1-1 1,0 1 0,0-1-1,-1 1 1,1-1 0,-1 0-1,1 1 1,-1-1 0,1 0-1,-1 1 1,1-1 0,-1 0-1,1 0 1,-1 0 0,0 0-1,0 1 1,1-3 0,8-26-3804,-5 10 774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46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 9344,'-37'10'3061,"36"-10"-2958,0 0 0,0 0 0,0 0 0,0 0 0,0 1 0,0-1 0,0 0 0,1 1 1,-1-1-1,0 1 0,0-1 0,0 1 0,0-1 0,1 1 0,-1 0 0,0 0 0,-5 1 1916,16 5-1906,1 2 8,0-4 34,0-2 0,1 1 0,-1-2 0,1 1 0,16 0 0,60 0 318,199-19 534,-3 1-814,-265 15-147,1 1 1,22 3-1,-34-2-2,0 0 0,0 0 0,0 1 0,0 0 0,-1 0 0,1 0 0,12 9-1,-14-8 10,0 0 0,-1 1 0,1-1 0,-1 1 0,0 0 0,-1 1 0,1-1 0,-1 1-1,0-1 1,0 1 0,4 10 0,-4-2 16,-1 0 1,0 0-1,-1 1 0,-1-1 1,0 1-1,-2 28 0,-9 58 11,-26 106 0,14-112-98,-60 156-1,20-103 148,-9 26-1282,70-171 1051,-4 9-505,1 0 0,-2 15-1,5-24 354,1 0 0,0 0-1,0 0 1,0 0 0,0 0-1,0-1 1,0 1 0,1 0-1,-1 0 1,1 0 0,0 0 0,0-1-1,0 1 1,2 3 0,7 10-3778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48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 6272,'1'-3'795,"0"1"0,0-1 0,-1 1 0,1 0 0,-1-1 0,1 1 0,-1-1 0,0 1 0,0-5 1543,0 7-2307,-1 0 0,1 0 0,0 0 0,0 0 0,0 0 0,0 0 0,0 0 0,0-1 0,0 1 0,-1 0 0,1 0 0,0 0 0,0 0 0,0 0 0,0 0 0,0 0 0,0 0 0,0 0 0,-1 0 0,1 0 0,0 0 0,0 0 0,0 0 0,0 0 0,0 1 0,0-1 0,-1 0 0,1 0-1,0 0 1,0 0 0,0 0 0,0 0 0,0 0 0,0 0 0,0 0 0,0 0 0,0 0 0,0 0 0,-1 1 0,1-1 0,0 0 0,0 0 0,0 0 0,0 0 0,0 0 0,0 0 0,0 0 0,0 1 0,0-1 0,0 0 0,0 0 0,0 0 0,0 0 0,0 0 0,0 0 0,0 1 0,0-1 0,5 163 1078,1-88-816,42 408 609,-22-239-731,-26-188 72,0 2-1640,4-23-3406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49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94 107 7936,'-1'-2'383,"1"0"1,-1 0-1,0 0 1,1 1-1,-1-1 1,-9-11 5053,1 30-4273,2-2-715,0 0 1,-6 17-1,1 15-116,1 1 0,3 0-1,2 0 1,0 93 0,8-90-40,16 98 1,-16-135-259,2 0 1,-1 0-1,2-1 1,-1 0-1,2 0 0,0 0 1,0 0-1,2-1 1,-1 0-1,1-1 1,1 0-1,0 0 1,1 0-1,0-2 0,0 1 1,20 13-1,-11-10 93,1-1 0,38 18 0,-44-25 29,-1 1-1,1-2 1,1 0-1,-1 0 1,25 2-1,-34-6-57,-1 1 1,1-1-1,0 0 0,0-1 1,-1 1-1,1-1 1,0 0-1,-1 0 0,1 0 1,-1 0-1,1-1 0,-1 0 1,1 0-1,-1 0 0,0-1 1,0 1-1,0-1 1,6-6-1,-2-1 66,-1 0 0,0-1 0,-1 0 0,7-16 0,16-50 263,-22 56-400,-1 0-1,0-1 0,-2 1 1,-1-1-1,0 0 0,-2 0 1,-1-26-1,-4-14-102,-2-1 1,-17-68-1,17 108-76,-1 1 1,-1-1-1,-1 2 1,0-1-1,-2 1 1,-1 1-1,0 0 1,-2 0-1,0 2 1,-1 0-1,-34-32 1,29 32-1359,-2 2 1,1 0-1,-30-15 1,41 26-1372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50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4 7936,'-6'-4'7210,"5"6"-7131,0-1 1,0 0-1,0 1 0,1-1 0,-1 1 0,0-1 0,1 1 1,-1-1-1,1 1 0,-1 0 0,1-1 0,0 1 0,-1-1 1,1 1-1,0 0 0,0-1 0,0 1 0,1 2 1,-1 3 388,1-8-353,-1 1 0,1-1 0,-1 0 0,1 1-1,-1-1 1,0 0 0,1 1 0,-1-1 0,0 0-1,1 0 1,-1 1 0,0-1 0,0 0 0,0 0-1,0 1 1,0-1 0,0 0 0,0 0 0,0 0-1,0 1 1,0-1 0,0 0 0,0 0 0,0 0-1,-1 1 1,1-1 0,-1-1 0,1 2-107,0-1 0,0 1 1,0-1-1,0 1 0,0-1 0,0 1 1,0 0-1,0-1 0,0 1 0,-1-1 1,1 1-1,0-1 0,0 1 0,-1 0 1,1-1-1,0 1 0,-1 0 0,1-1 1,0 1-1,-1 0 0,1-1 0,0 1 1,-1 0-1,1 0 0,0-1 0,-1 1 1,1 0-1,-1 0 0,1 0 0,-1 0 1,1 0-1,-1-1 0,1 1 0,0 0 1,-1 0-1,1 0 0,-1 0 0,1 0 1,-1 0-1,1 0 0,-1 1 0,1-1 1,-1 0-1,1 0 0,0 0 0,-1 0 1,1 1-1,-1-1 0,1 0 0,0 0 1,-1 1-1,1-1 0,-1 0 0,1 1 1,0-1-1,-1 0 0,1 1 0,0 0 1,-2 1-29,0 1 0,0-1 0,1 1 0,-1 0 0,1 0 0,0 0 0,0 0 0,0 0 1,0 0-1,0 0 0,1 0 0,0 0 0,-1 0 0,1 1 0,0-1 0,1 0 0,-1 0 0,0 0 0,1 0 1,1 4-1,-2-5 61,1 1 1,-1-1 0,1 0-1,0 0 1,-1 0-1,1 0 1,0 0 0,0 0-1,1 0 1,-1 0 0,0 0-1,1 0 1,-1-1 0,1 1-1,-1 0 1,1-1-1,0 0 1,0 1 0,0-1-1,-1 0 1,1 0 0,0 0-1,1 0 1,-1 0-1,0 0 1,0-1 0,0 1-1,4 0 1,-4-2 36,-1 1 1,1 0-1,-1-1 1,1 1-1,-1-1 1,0 0-1,1 1 1,-1-1-1,0 0 1,1 0-1,-1 0 1,0 0-1,0 0 1,0 0-1,0 0 1,0 0-1,0-1 1,0 1-1,0 0 1,0-1-1,0 1 1,-1-1-1,1 1 1,-1 0-1,1-1 1,-1 1-1,1-1 1,-1 0-1,0-1 1,1-1 44,0 1 1,-1-1 0,0 1-1,1-1 1,-1 1 0,0-1-1,-1 1 1,1-1 0,-1 0-1,0 1 1,1 0 0,-3-5 0,2 6-115,1 1-14,-1 0-1,1 0 1,-1 1 0,1-1 0,0 0-1,-1 0 1,1 1 0,-1-1-1,0 1 1,1-1 0,-1 0 0,1 1-1,-1-1 1,0 1 0,1-1-1,-1 1 1,0 0 0,0-1-1,0 1 1,1 0 0,-1-1 0,0 1-1,0 0 1,0 0 0,1 0-1,-1 0 1,0 0 0,0 0 0,-1 0-1,2 0-63,-1 0-1,0 0 0,1 1 0,-1-1 1,1 0-1,-1 0 0,1 1 1,-1-1-1,1 1 0,-1-1 0,1 0 1,-1 1-1,1-1 0,-1 1 1,1-1-1,0 1 0,-1 0 1,1-1-1,0 1 0,0-1 0,-1 1 1,1-1-1,0 1 0,0 0 1,0-1-1,0 1 0,0 0 0,-1-1 1,1 1-1,0-1 0,1 2 1,0 21-3413,8-7-3429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51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318 70 8064,'0'-1'175,"1"0"0,-1 1 1,0-1-1,0 0 0,0 1 1,0-1-1,0 0 0,0 1 1,0-1-1,0 0 0,-1 1 1,1-1-1,0 0 0,0 1 1,0-1-1,-1 1 0,1-1 1,0 0-1,-1 1 0,1-1 1,0 1-1,-1-1 0,1 1 1,-1-1-1,1 1 0,-1-1 1,1 1-1,-1 0 0,1-1 1,-1 1-1,1 0 0,-1-1 1,0 1-1,1 0 0,-1 0 1,1-1-1,-1 1 0,0 0 1,0 0-1,-1-1 56,0 1-1,0-1 1,0 0 0,0 0 0,1 0-1,-1 0 1,0 0 0,1 0-1,-1 0 1,1-1 0,-1 1 0,1-1-1,0 1 1,-1-1 0,1 1 0,-1-3-1,0 1-6,0 1-1,0-1 1,0 1 0,-1 0-1,-4-4 1,3 4-141,-1 0 0,0 1 1,1 0-1,-1 0 0,0 0 1,1 0-1,-1 1 0,0-1 0,0 1 1,1 1-1,-1-1 0,0 1 1,-7 1-1,1 1-94,0 0-1,0 0 1,1 1 0,-1 1 0,-9 5-1,12-5 6,-1 1 0,1 0 0,1 0 0,-1 1 0,1-1 0,1 2 0,-1-1-1,1 1 1,0 0 0,1 0 0,0 0 0,0 1 0,1 0 0,-6 16 0,7-17 29,1 0 1,0 1-1,1-1 1,0 1-1,0 0 1,1 0-1,0-1 0,0 1 1,1 0-1,0-1 1,1 1-1,-1-1 1,2 1-1,-1-1 1,1 0-1,1 1 1,4 8-1,-2-7 68,1-1-1,-1 1 1,2-1 0,-1 0-1,1-1 1,10 9 0,-13-13 15,-1-1 1,1 1 0,0-1-1,0 0 1,0 0 0,1-1-1,-1 1 1,1-1 0,-1 0-1,1-1 1,0 1 0,0-1-1,9 1 1,-12-2-67,-1-1 0,0 1 0,0 0 0,0-1 0,0 1 0,0-1 0,0 0 0,0 1 0,0-1 0,0 0 0,0 0 0,0 0 0,-1-1 0,1 1 0,0 0 0,-1-1-1,1 1 1,-1-1 0,3-3 0,1-2 29,-1 0-1,0 0 0,5-14 1,-7 18-59,9-27 92,10-41 1,3-11 390,-23 110-637,4 86 91,36 159 149,-19-145-80,-6-41-124,-4-26-1301,-3 0-1,2 69 1,-15-84-2927,3-27-426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52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21 306 7552,'-1'1'277,"0"-1"0,0 0 0,0 1 0,0-1 0,0 1 0,0-1 1,0 1-1,0-1 0,1 1 0,-1-1 0,0 1 0,0 0 0,1 0 0,-1-1 0,0 1 0,1 0 1,-1 0-1,0 0 0,1 0 0,-1 0 0,1 0 0,0-1 0,-1 1 0,1 0 0,0 1 1,0-1-1,-1 1 0,1-1-198,0 0 1,-1-1-1,1 1 1,0 0-1,0 0 0,0-1 1,0 1-1,0 0 1,0 0-1,0 0 1,0-1-1,0 1 1,0 0-1,0 0 0,1 0 1,-1-1-1,0 1 1,0 0-1,1-1 1,-1 1-1,1 0 0,-1-1 1,1 1-1,-1 0 1,1-1-1,-1 1 1,1-1-1,-1 1 1,1-1-1,0 1 0,-1-1 1,1 1-1,0-1 1,-1 1-1,1-1 1,1 0-1,14 2 465,0-1 1,26-2-1,-12 0-204,122-7 914,-16-7-625,88-23 125,-181 30-628,334-64 813,-88 21-379,151-11-256,17 15-262,-364 39-42,211-16 0,185 6 398,-383 17-3389,0 0-3370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54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7808,'3'23'7593,"8"20"-7511,-7-26 643,29 130 577,7 29-711,-38-168-575,10 38-51,35 85 0,-40-109-90,-5-18-365,-1 1-1,0-1 1,1 0 0,0 1-1,0-1 1,0 0 0,6 7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55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15 8064,'-2'-14'4797,"-2"22"-1556,-3 21-2010,3 0-961,1-1 1,1 51 0,2-62-225,5 94 53,-3-96-94,1 1 0,0 0-1,1 0 1,11 25 0,-7-23 45,0-1 0,11 16 0,-15-26-18,1-1 0,0 0 0,1 0 0,-1 0 0,1-1 0,0 1 0,12 6-1,-4-4 71,0 0 0,0-2 0,1 0-1,0 0 1,0-1 0,0-1-1,0-1 1,1 0 0,0-1 0,-1-1-1,1 0 1,0-1 0,22-3-1,-31 2 10,0-1-1,1 0 1,-1-1 0,0 0-1,-1 0 1,1-1-1,-1 1 1,1-1-1,-1-1 1,10-9-1,-11 10-52,0-1 0,-1-1-1,1 1 1,-1 0-1,-1-1 1,1 0 0,-1 0-1,0 0 1,3-10-1,1-4 49,6-34 0,-11 43-83,0 1-7,0 1 0,0 0 0,-1-1 0,0 1 0,-1-1 0,0 1 0,-1-1 0,0 1 0,0-1 0,-1 1 0,-5-16 0,3 14-29,-2 0 0,1 0 0,-2 1 0,1 0 0,-1 0 0,-1 0 0,0 1 0,0 0 0,-1 1-1,-18-15 1,-5 1-384,-1 2 0,-39-19-1,23 14-858,47 24 990,-20-13-1800,14 7 178,7 3 349,1 4 1458,0 0 0,0 0 0,0-1-1,0 1 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55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49 7552,'-1'-1'225,"1"0"1,-1 0-1,0 0 0,1 0 1,-1 0-1,0 0 0,0 1 1,0-1-1,0 0 1,0 1-1,0-1 0,0 1 1,0-1-1,0 1 0,0-1 1,0 1-1,0 0 1,0 0-1,0-1 0,0 1 1,0 0-1,0 0 0,-1 0 1,1 0-1,0 0 1,0 0-1,0 0 0,0 1 1,0-1-1,0 0 0,0 1 1,-2 0-1,1 0-95,-1 0 0,1 0 0,-1 1 1,1-1-1,-1 1 0,1 0 0,0 0 0,0 0 0,0 0 0,0 0 0,0 0 0,0 0 0,-1 3 0,-1 4-37,0-1 0,1 1 0,0 0 0,0 0 0,1 0 0,-2 17 0,0 58 200,4-64-184,1-1-1,0 1 1,2 0-1,7 30 1,-7-42-50,0 0 0,0 0 0,0-1 0,1 1 1,0-1-1,0 1 0,1-1 0,0-1 0,0 1 1,1-1-1,0 0 0,11 10 0,-5-7 67,0-2-1,1 1 0,0-1 1,0-1-1,0-1 1,1 1-1,-1-2 1,1 0-1,24 3 1,-27-5 13,0-1 0,-1-1 0,1 0 0,0 0-1,-1-1 1,1-1 0,-1 0 0,1 0 0,-1-1 0,0 0 0,0-1 0,0 0 0,15-8 0,-18 7-25,0 0 1,-1-1-1,1 1 1,-1-1-1,0-1 0,-1 1 1,10-15-1,-6 6 139,0-1 0,9-26 1,-13 30-177,-1-1 1,-1 0 0,0 0 0,0 1 0,-2-1 0,1-1 0,-2 1 0,0 0-1,-2-18 1,1 26-91,0 0 0,-1 1 0,1-1 0,-1 0 0,0 1 0,-1-1 0,1 1 0,-1 0 0,1 0-1,-1 0 1,-1 0 0,1 0 0,0 1 0,-8-7 0,-3-1-259,-1 1-1,-24-14 1,-88-39-1823,42 30-5271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57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6 104 7680,'-5'-4'4792,"5"3"-4672,4-10 3195,-3 9-3082,0-1 1,1 1 0,0-1-1,-1 1 1,1 0-1,0 0 1,3-2-1,5-3 2,1 1-1,0 1 0,0 0 0,0 1 0,23-6 1,65-7-166,-39 8 56,-39 6-155,1 1 0,34 2 0,-26 0-392,-27 1 202,1-1-1,-1 0 0,1 1 0,-1 0 1,1 0-1,-1 0 0,1 0 1,-1 0-1,0 1 0,0-1 0,0 1 1,5 3-1,5 6-3072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7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6784,'0'0'167,"0"0"1,1 0 0,-1 0-1,0 0 1,0 0 0,1 0-1,-1 0 1,0 0 0,0 0-1,0 0 1,1 0 0,-1 0-1,4 2 3019,-4-2-3018,0 0-1,0 0 1,0 1 0,0-1-1,10 15 1877,5 20-1086,39 122 613,-23-58-1164,-9-38-415,45 88 0,-57-126-156,6 12-593,-14-33 507,-1 1 0,0-1 1,1 0-1,-1 0 0,1 0 0,0 0 0,0 0 1,0 0-1,0-1 0,4 4 0,-5-5 18,0 0-1,0 1 1,0-1-1,0 0 1,0 0-1,0 0 1,0 0 0,0 1-1,0-1 1,0-1-1,0 1 1,-1 0-1,1 0 1,0 0-1,0 0 1,2-1-1,5-7-2929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57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7552,'3'0'6329,"0"7"-4514,0 15-2526,-2-17 1310,51 249 11,-51-250-623,0 2-134,7 21-560,-8-26 422,1 1-1,-1-1 1,1 1 0,0-1 0,-1 0-1,1 1 1,0-1 0,0 0-1,0 0 1,0 0 0,0 1 0,0-1-1,2 1 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57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7680,'5'7'5586,"-6"-7"-5400,2 17 2557,-1-4-1941,20 99-40,7 16-1358,0-46-5010,-22-65 2145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59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6784,'0'-12'5530,"6"13"-3855,2 2-1428,-1 0 0,1-1 0,-1 0 0,1 0-1,0-1 1,11 1 0,52-1 725,-50-1-803,29-2-549,0-2-1,93-19 1,-140 23-38,0-1 0,0 1 1,0-1-1,0 1 0,0 0 0,0 0 0,0 0 1,5 1-1,1 0-3123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3:59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0 111 8064,'9'-3'3744,"23"-6"-2752,-28 9-64,19-7-192,-5 2 0,30-7-320,-8 5-96,10-5-192,-10 4-96,4-4 64,-4 5-352,5-1-64,-9-1-704,8 2-192,-8 2-2784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00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491 1166 6144,'0'0'103,"0"-1"88,0 0-1,0 0 1,0 0 0,-1 0-1,1 1 1,0-1-1,-1 0 1,1 0 0,-1 0-1,1 0 1,-1 1-1,1-1 1,-1 0-1,0 0 1,1 1 0,-1-1-1,0 0 1,0 1-1,1-1 1,-1 1 0,0-1-1,0 1 1,0-1-1,0 1 1,0 0-1,0-1 1,-1 1 0,0-1 68,-1-1 0,0 1 0,0 0 0,1-1 0,-1 0 1,1 0-1,-1 0 0,1 0 0,0 0 0,-3-4 1,-1 1 83,3 2-223,0 0 0,-1 1-1,1-1 1,-1 1 0,0 0-1,0 0 1,0 0 0,0 1 0,0-1-1,0 1 1,-7-1 0,4 1-50,0 0 0,0 1 0,0 0 0,0 1 1,0-1-1,-10 4 0,-5 2-28,1 1 1,0 1-1,-28 15 1,39-18 40,-3 2-61,1 1 0,-1 0 0,1 0-1,1 1 1,0 1 0,0 0-1,1 0 1,0 1 0,1 0 0,0 1-1,1 0 1,0 0 0,-11 25-1,10-15-34,1 0 0,1 0-1,1 1 1,0-1 0,2 1-1,1 1 1,0 41 0,3-58 45,0 0-1,0 1 1,1-1 0,0 0 0,0 0 0,1 0-1,0 0 1,0 0 0,1-1 0,0 1-1,0-1 1,0 1 0,1-1 0,0 0 0,0 0-1,1-1 1,-1 1 0,1-1 0,0 0 0,1 0-1,-1-1 1,1 0 0,0 1 0,10 3-1,-3-1 119,1 0-1,27 7 1,-35-12-105,0-1 0,0 0 0,0 0 0,1 0 0,-1-1 0,0 0 0,0 0 0,0-1 0,1 1 0,8-4 0,-6 1 43,0 0 0,-1 0 0,1-1 0,-1-1 0,0 0 0,0 0 0,-1 0 0,0-1 0,10-9 0,-7 5-10,-1-1 0,0 0 0,-1-1 0,0 0 0,10-21 0,-7 8-61,-1 1 0,-2-1 0,-1 0 0,0-1 0,-2 0 0,3-44 0,-7-1-148,-13-117 1,-22-2-448,28 164 505,-20-88-335,-43-115 0,24 103 51,-78-159-1,116 272 358,-4-9-108,-1 0 0,-1 1 0,-16-20 0,22 36 46,7 12-22,7 13 46,-7-20 41,12 31 144,68 174 421,-7-15-579,-32-80 96,125 354 240,-120-332-410,8 44-4816,-46-147 1035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01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7296,'4'-20'2448,"-4"20"-2409,0 0 1,0-1 0,0 1 0,0 0-1,0 0 1,0 0 0,0-1 0,0 1-1,0 0 1,0 0 0,0-1 0,0 1-1,0 0 1,0 0 0,0 0-1,1-1 1,-1 1 0,0 0 0,0 0-1,0 0 1,0-1 0,0 1 0,0 0-1,1 0 1,-1 0 0,0 0 0,0-1-1,0 1 1,0 0 0,1 0-1,-1 0 1,0 0 0,0 0 0,1 0-1,-1 0 1,0 0 0,0-1 0,0 1-1,1 0 1,-1 0 0,0 0 0,0 0-1,1 0 1,-1 0 0,0 0 0,0 0-1,0 1 1,1-1 0,-1 0-1,0 0 1,0 0 0,1 0 0,5 7 1267,6 11-321,-6-10-744,-1 0-1,-1 1 0,6 12 1,41 113 686,-19-50-251,70 231 1659,-32-43-365,-10-38-571,-51-204-1240,21 48 0,-28-74-105,0 0 1,0-1 0,0 1-1,0-1 1,4 5-1,-5-7-25,0 0-1,0 0 1,0 0-1,1 0 1,-1 0-1,0 0 1,1 0-1,-1 0 1,0-1-1,1 1 0,-1-1 1,1 1-1,-1-1 1,1 1-1,-1-1 1,1 0-1,2 0 1,-1 0-15,0 0 1,1-1 0,-1 0 0,0 0 0,0 0-1,0 0 1,0 0 0,-1 0 0,1-1 0,0 0-1,0 1 1,-1-1 0,5-5 0,5-4 6,15-19 1,-11 12 68,11-8-26,-25 25-74,0-1-1,1 1 1,-1-1-1,0 1 1,0 0-1,0 0 1,1 0-1,-1 0 0,1 0 1,-1 0-1,1 1 1,3-1-1,-3 1-10,1 1-1,-1-1 1,1 1-1,-1 0 1,1 0-1,-1 0 1,1 1-1,-1-1 1,0 1-1,0 0 1,0 0-1,0 0 0,0 0 1,0 0-1,0 1 1,-1 0-1,1-1 1,-1 1-1,2 3 1,3 4-146,0 0 1,-1 0 0,-1 1-1,7 17 1,-6-12-288,-2 1-1,1 0 1,-2 0-1,2 33 1,-4 71-3019,-2-63 449,1-15-1153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01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1 274 8064,'0'-1'294,"0"0"1,0 0-1,0 0 1,1 0-1,-1 0 1,0 0-1,1 0 1,-1 0-1,0 0 1,1 1-1,-1-1 1,1 0-1,-1 0 1,1 0-1,0 1 1,-1-1-1,1 0 1,0 1-1,0-1 1,-1 1-1,1-1 1,0 1-1,0-1 1,1 0-1,20-6 99,-19 6-68,37-7 280,50-3 1,-21 3-335,108-16 534,124-21-143,-268 40-625,363-63-32,-319 53-596,147-26-5089,-136 29 352,-12 4 832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02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166 679 6528,'1'-2'502,"2"-11"1416,-3 13-1839,0 0 0,1-1 0,-1 1 0,0 0 0,0 0 0,0-1 0,0 1 0,0 0 0,0 0 0,0-1 0,0 1 0,0 0-1,0 0 1,0-1 0,0 1 0,0 0 0,0 0 0,0-1 0,0 1 0,0 0 0,-1 0 0,1-1 0,0 1 0,0 0 0,0 0 0,0-1 0,0 1 0,-1 0 0,1 0 0,0 0 0,0 0 0,0-1 0,-1 1 0,1 0 0,0 0-1,0 0 1,0 0 0,-1 0 0,1-1 0,-11-2 3159,9 4-3122,0-1 0,-1 0 1,1 0-1,0 1 0,-1 0 1,1-1-1,0 1 1,0 0-1,0 0 0,0 0 1,0 0-1,0 0 1,0 1-1,0-1 0,0 1 1,0-1-1,-1 3 1,-3 3-47,1 0 1,0 0 0,-5 9-1,6-9-37,-8 13-30,0 1-1,2 0 0,0 1 1,1 0-1,2 1 1,0 0-1,1 0 1,1 1-1,2-1 0,-2 39 1,5-35-44,1 0 1,7 35-1,-6-48 64,2-1-1,0-1 1,0 1 0,1 0 0,0-1-1,11 18 1,-14-27-8,0 0 0,1 0 0,-1 0 1,1 0-1,4 4 0,-6-6 2,0-1-1,0 1 1,0 0 0,1 0 0,-1-1 0,0 1 0,1 0 0,-1-1-1,0 1 1,1-1 0,-1 0 0,1 1 0,-1-1 0,1 0-1,-1 0 1,0 0 0,1 0 0,2-1 0,1 0 74,1-1 0,-1-1 0,0 1 1,0-1-1,0 0 0,0 0 0,0 0 0,-1-1 1,9-7-1,2-5 242,16-20 0,-22 25-291,-1-1-1,0 1 1,0-1-1,-2-1 1,1 1-1,-2-1 0,1 0 1,-2-1-1,0 1 1,0-1-1,-2 1 1,3-25-1,-4-9-39,-2 0 0,-10-72-1,-36-118-59,46 233 53,-104-485-700,100 464 686,2 18-40,3 14-76,20 121 167,47 160-464,39 19 269,-73-232 250,82 136 0,-107-197 12,1-1 0,0-1 1,1 1-1,1-1 0,0-1 1,0 0-1,14 10 0,-22-20-49,-1 1 0,1-1 0,-1 1 0,1-1 0,0 0 0,-1 0 0,1 0 0,0 0-1,0-1 1,0 1 0,-1-1 0,1 1 0,0-1 0,0 0 0,0 0 0,0-1 0,0 1 0,0-1-1,0 1 1,-1-1 0,1 0 0,0 0 0,0 0 0,-1 0 0,1-1 0,-1 1 0,1-1-1,-1 1 1,0-1 0,1 0 0,2-3 0,0 0 22,0-1 1,0 1-1,0-1 0,-1 0 0,0-1 1,0 1-1,-1-1 0,0 1 1,0-1-1,0 0 0,2-14 0,1-22-5,-2-74 0,-5 69-91,-15-93 1,9 94-69,-46-281-465,33 211 511,12 81 2,6 30-10,3 23 24,9 34 73,28 88 0,-35-128-54,63 178-138,-43-136-209,31 51-1,37 47-2995,-91-151 3350,0 0-8,1 3-265,1-1 0,-1 0 0,1 1-1,-1-1 1,0 1 0,0-1 0,0 1-1,0-1 1,0 1 0,-1 0 0,1-1-1,-1 4 1,0 7-3605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03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0 148 9216,'48'-5'4288,"29"-11"-3104,-68 16 64,22-8-385,-4 1-95,12-10-448,-3 5-192,18-3-96,-10-1-544,10 1-192,-9 3-575,-5 0-225,-5 0-2720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06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1217 7808,'4'-3'8686,"14"-1"-6792,2-2-1659,-9 1-79,-1 0 0,0 0 0,-1-1 1,1 0-1,-1-1 0,0 0 0,-1-1 0,9-8 0,-2-2 80,0-1-1,20-33 1,-7 8-15,2 2-1,60-66 1,-53 67-120,209-254 43,-48 39-221,15 22-5899,-186 205 1683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8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241 788 8064,'2'1'7413,"-13"-2"-5547,5-2-1647,-1-1-1,1 0 0,0 0 0,0-1 0,0 1 0,1-1 0,-1 0 0,1-1 0,1 1 0,-1-1 1,1 0-1,0 0 0,-4-8 0,-5-12 74,-19-54 1,26 64-252,-54-192 51,31 99-2,25 91-135,0-1 0,1 0 0,1-1 0,1 1 0,1 0-1,1 0 1,0 0 0,6-26 0,-7 41 28,1 0 0,0 0 1,0 0-1,1 0 0,-1 0 0,1 0 0,0 1 0,0-1 0,0 1 0,0-1 0,1 1 0,-1 0 0,1 0 0,0 0 0,0 0 0,4-3 0,-4 4 10,0 1 0,-1-1 0,1 1-1,0 0 1,0 0 0,0 0-1,0 0 1,0 0 0,0 1 0,0-1-1,0 1 1,0 0 0,0 0 0,1 0-1,-1 0 1,0 1 0,0-1-1,0 1 1,0 0 0,0 0 0,5 2-1,78 42 313,-60-30-2220,56 24 0,-73-36 788,-7-2 686,0 0 0,-1 0-1,1-1 1,0 1 0,0-1 0,0 1 0,3-1 0,0 0-3025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07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6784,'4'5'8943,"-3"6"-6478,-1 12-4103,0-20 2571,9 103 72,-5-65-762,10 127 306,17 136-756,-22-260-3148,-4-27-1071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08.3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1011 6656,'1'2'8394,"64"-98"-5823,-51 79-2374,2 0 1,0 1-1,30-23 0,19-16 70,156-175 42,-164 169-300,2 2 0,78-58 0,132-92-783,-236 185-50,47-32-3434,-53 39 445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08.8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 6912,'2'-6'995,"1"-8"3615,-2 15-4386,0 0 1,0 0-1,-1 0 1,1 0-1,0 0 0,-1 0 1,1 0-1,0 0 1,-1 0-1,1 1 0,-1-1 1,1 2-1,3 6 182,3 5-152,-1 0 0,-1 0 1,0 0-1,6 27 1,5 64-404,-9-52 129,-3-24-740,6 33-1193,-8-55-95,-1-1 0,2 0-1,4 12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09.4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21 114 8064,'-7'10'8078,"0"0"-7303,6-6-705,-1 1 1,1-1-1,0 1 1,1-1-1,-1 1 1,1 0-1,0-1 1,0 1-1,1 6 1,0 4 8,-2-2-19,1 17 204,1 0 1,8 53-1,-5-61-161,12 47-72,-14-63-21,0 1 0,1-1 0,0 0 0,0 0 0,0 0 0,1 0 0,0 0 0,4 4 0,-6-7 36,1-1-1,-1 0 1,1 0 0,-1 0-1,1 0 1,0 0 0,0 0 0,0-1-1,0 0 1,0 1 0,0-1-1,0 0 1,1 0 0,-1-1-1,0 1 1,1-1 0,-1 0-1,4 0 1,-2 0 69,0-1-1,0 1 1,0-1-1,0-1 1,-1 1-1,1-1 1,0 0 0,-1 0-1,1 0 1,-1-1-1,1 1 1,4-5-1,8-7 430,0 0-1,17-21 0,-27 27-406,1-1 0,-1 0-1,-1-1 1,1 0 0,-2 0-1,6-13 1,-8 16-115,-1 0-1,0 0 1,-1 0 0,0-1-1,0 1 1,0-1 0,-1 1 0,0 0-1,-1-1 1,0 1 0,0-1-1,0 1 1,-1 0 0,0 0-1,-1 0 1,1 0 0,-1 0 0,-7-11-1,-4-5-452,-2 1-1,0 1 0,-35-34 1,35 38-228,-22-18-1103,14 14-622,1-2-3518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2.0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346 1094 6656,'0'-2'380,"1"1"0,-1-1 0,0 0-1,0 1 1,0-1 0,0 0 0,0 0 0,0 1 0,0-1 0,0 0 0,0 1 0,-1-1 0,1 0 0,-1 1 0,0-1-1,1 1 1,-1-1 0,0 1 0,0-1 0,0 1 0,0-1 0,-1-1 0,-2-1 163,0 0 1,-1-1 0,1 2-1,-1-1 1,-7-5-1,9 8-516,0 0 1,0 0-1,0 0 0,0 1 0,0-1 0,0 1 0,0-1 0,0 1 0,0 0 0,0 0 0,-5 1 0,-32 7-64,29-5 32,0 1-1,1 0 0,-1 1 1,1 0-1,0 0 1,1 1-1,-1 0 0,1 1 1,0 0-1,1 1 0,0 0 1,0 0-1,0 1 0,1-1 1,1 2-1,-10 15 0,6-4-2,0 2-1,1-1 0,1 1 1,2 0-1,0 1 0,-3 24 1,8-35-5,0-1 1,0 1-1,1 0 1,1 0 0,0 0-1,1 0 1,0-1-1,1 1 1,0-1-1,1 0 1,1 0 0,0 0-1,7 13 1,-6-17 54,1 0 0,-1 0 0,2 0 1,-1-1-1,1 0 0,0 0 0,0-1 0,1 0 1,0 0-1,0-1 0,0 0 0,1-1 0,-1 0 1,1 0-1,0-1 0,0-1 0,1 0 0,-1 0 1,0-1-1,1 0 0,-1 0 0,18-3 0,-24 2 27,0-1-1,0 0 0,0 0 1,-1-1-1,1 1 0,0-1 1,-1 0-1,1 0 0,-1 0 1,1 0-1,-1-1 0,6-4 0,-4 1 8,0 0 0,0 0 0,-1-1 0,0 0 0,5-8 0,-1-3 14,-1 0-1,0-1 0,-2 0 1,0 0-1,5-37 0,-3-96-17,-13 33-12,4 93-66,-4-49-192,-28-126 1,-50-124-512,-44-34 607,125 353 102,-10-24-169,-2 0 1,-37-55-1,51 84 80,1 2 27,3 6 0,11 22 24,70 133 1,-66-127 32,-1 2-1,15 52 1,-27-74-1,22 65-48,52 148 7,29 17 52,-94-215-15,107 201 123,-55-110-1224,-30-38-4328,-22-48-1927,-5-14 3756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2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8064,'1'-9'2975,"1"16"-448,2 6-1677,50 137 1347,-25-85-1896,21 52 171,80 245 1128,-43-81-373,-80-256-1121,17 68 269,37 122 397,-60-213-739,9 21 325,-10-22-339,0-1 1,0 1-1,0-1 1,1 1 0,-1-1-1,0 1 1,0-1-1,1 0 1,-1 1 0,0-1-1,1 1 1,-1-1 0,0 0-1,1 1 1,-1-1-1,1 0 1,-1 0 0,0 1-1,1-1 1,-1 0-1,1 0 1,-1 0 0,1 1-1,-1-1 1,1 0-1,-1 0 1,1 0 0,-1 0-1,1 0 1,-1 0 0,1 0-1,-1 0 1,1 0-1,-1 0 1,1 0 0,-1 0-1,1-1 1,-1 1-1,1 0 1,0 0 0,2-5 68,1 0 0,-1 0 0,0 0 0,0 0 0,0-1 0,4-10 0,-4 8-38,5-12 90,-3 7-130,1 1 0,-1 0-1,2 0 1,12-17-1,-18 27-12,1-1 0,0 1 0,-1 1 0,1-1 0,0 0 0,0 0 0,0 1 0,0-1 0,1 1 0,-1 0 0,0 0 0,1-1 0,-1 1-1,1 1 1,-1-1 0,1 0 0,-1 1 0,1-1 0,-1 1 0,1 0 0,-1 0 0,1 0 0,0 0 0,-1 0 0,1 0 0,-1 1 0,1 0-1,-1-1 1,4 2 0,-1 0 4,0 1 0,-1-1-1,1 1 1,-1 0 0,0 0-1,0 1 1,0-1 0,0 1-1,0 0 1,-1 0 0,5 7-1,2 4-2,14 32-1,-23-45 0,31 68-586,31 63-3147,-49-107 347,24 31 0,-25-41-291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3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15 452 7680,'-14'-10'7197,"16"17"-6437,-2-7-656,1 1 1,0 0-1,-1-1 1,1 1-1,0 0 0,0-1 1,0 1-1,-1-1 1,1 1-1,0-1 1,0 1-1,0-1 0,0 0 1,0 1-1,0-1 1,0 0-1,0 0 0,0 0 1,0 0-1,1 0 1,25-2 1200,34-11-121,122-36 374,-16 4-702,-156 43-816,7-3 12,318-67 530,123-6 64,-20-6-433,-12 22-1282,-327 48-1510,-42 4-2123,-24-3-3417,-15 5 3362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4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261 737 7808,'-8'-8'7187,"7"8"-6921,-18-4 2106,2 0-1675,14 3-614,0 0-1,-1 0 1,1 0 0,0 1-1,0-1 1,-1 1 0,1 0-1,0 0 1,0 0 0,-1 0-1,1 1 1,0-1 0,0 1-1,0 0 1,-1 0 0,-2 1 0,-1 1-53,0 0 0,0 1 0,0-1 0,1 1 0,0 1 0,-7 5 0,5-3-27,1 1 0,0 0 0,1 0 0,0 1 0,0 0 0,1 0 0,0 1 0,0-1 0,1 1 0,1 0 0,-1 0 0,2 0 0,-3 17 0,2-10-4,1 0 0,1 0-1,1 0 1,1 0 0,0 0 0,1 1-1,7 25 1,-7-35-1,0-1 0,1 1 0,0-1 0,1 0-1,0 0 1,0 0 0,0 0 0,1 0 0,0-1 0,8 9 0,-9-12 36,-1 0 1,1 0-1,0 0 1,0-1-1,0 1 1,0-1-1,0 0 1,0 0-1,0 0 1,1-1-1,-1 0 1,1 1-1,-1-2 1,1 1-1,0 0 1,-1-1-1,1 0 1,-1 0-1,7-1 1,-7 0 12,1 0 0,-1-1 1,0 1-1,0-1 0,0 0 0,0 0 1,0 0-1,0-1 0,0 1 0,-1-1 1,1 0-1,4-5 0,1-2 118,0 0 0,12-20 0,-13 17-115,-1 0 1,0 0-1,0 0 1,-1-1-1,-1 1 1,0-1-1,-1-1 1,0 1-1,-2-1 1,1 1-1,-2-1 1,0-16-1,-1-14-20,-3 1 0,-14-77 1,7 87-69,0 0 0,-3 1 0,-30-60-1,36 78-22,-28-53-193,-42-91-340,43 71 443,18 46-16,-33-65 0,38 93-36,11 14 202,0 0-1,0 0 1,-1 0-1,1 0 0,0 0 1,0-1-1,0 1 1,0 0-1,0 0 1,-1 0-1,1 0 0,0 0 1,0 0-1,0 0 1,0 0-1,-1 0 0,1 0 1,0 0-1,0 0 1,0 0-1,0 0 1,0 0-1,-1 0 0,1 0 1,0 1-1,0-1 1,0 0-1,0 0 0,0 0 1,-1 0-1,1 0 1,0 0-1,0 0 0,0 0 1,0 0-1,0 1 1,0-1-1,0 0 1,0 0-1,-1 0 0,1 0 1,0 0-1,0 1 1,0-1-1,0 0 0,-1 4-3,1-1-1,-1 1 1,1 0-1,0-1 1,0 1-1,1 5 0,20 106 33,14 22 83,-34-133-108,23 74-23,48 107-1,79 136 364,-90-213-154,-53-95-137,1 0 0,1-1 1,0 0-1,1-1 0,21 19 1,-29-28-16,-1 0 0,1 0 0,-1-1 1,1 1-1,-1-1 0,1 1 0,0-1 0,0 0 1,0 0-1,0 0 0,0 0 0,0-1 1,0 1-1,0-1 0,0 0 0,0 0 0,0 0 1,0 0-1,0 0 0,0-1 0,0 0 1,0 1-1,4-2 0,3-5 59,1 1 0,-1-2 0,0 1 0,-1-1 1,15-16-1,-19 18-71,0-1 1,0 0-1,0 0 1,-1-1-1,0 1 1,0-1-1,-1 0 1,0 0-1,-1 0 1,0 0-1,3-17 1,-2-2-27,-2-1 0,-2-31 0,1 59 2,-3-55-80,-18-96 0,9 94-120,-31-92 0,-16-34 98,55 169 69,3 10-1,0 1 0,0-1 0,0 1 1,0 0-1,-1-1 0,0 1 0,-3-5 0,5 17-56,9 36 111,-6-31-40,14 60-133,-15-66 142,6 21 12,0-1-1,20 40 1,2-14 51,64 88 1,-44-81-1592,78 73 0,-100-106 144,-23-23 972,-2-2-56,0 0 0,-1 0 0,1 0 0,-1 0 0,3 6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4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1 175 10240,'13'12'4704,"19"-12"-3648,-28 0-161,10-8-159,-1 1 96,8-14-384,2 6-96,17-9-224,-8 4-96,25-4 0,-17 5-736,14 2-256,-9 5-1087,8 0-417,-8 5-1824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5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20 8960,'-5'-3'7967,"14"3"-7391,-4 0 0,13 0-352,-5 0-64,14-5 32,-4 1-96,13 1-64,-6-2-512,10 5-160,-8 0-1503,8 5-705,-5-2-1408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0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7 148 8320,'-6'-2'7392,"17"0"-4950,281-8 2001,142-36-2411,166-28-1030,-598 74-1005,184-13 297,-161 13-497,-1 0 0,1 2 0,-1 1-1,0 2 1,37 10 0,-56-13-205,0-1 0,0 2 0,-1-1 0,1 0 0,-1 1 0,1 0-1,4 4 1,-6-4-481,0-1 0,-1 1 0,1 1 0,-1-1 0,0 0 0,0 0 0,0 1 0,0-1-1,0 1 1,1 5 0,2 13-3281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9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1 192 9472,'0'0'6816,"0"-8"-5046,0 2-1684,1 0-1,0 1 1,0-1 0,0 0-1,1 1 1,0-1 0,0 1-1,0 0 1,0-1 0,1 1-1,0 0 1,0 1 0,1-1-1,-1 0 1,1 1-1,0 0 1,9-7 0,-1 1-29,1 1 1,0 1 0,0 0 0,0 0-1,23-8 1,-20 11 98,-1 0 1,1 0-1,0 2 1,19-3-1,-27 5-17,0 0 1,0 1-1,0 0 0,0 1 1,0 0-1,0 0 0,0 0 1,0 1-1,-1 0 0,12 5 1,-15-4-73,0-1 1,0 1-1,0 0 1,-1 0-1,1 0 1,-1 1-1,0-1 1,0 1-1,0 0 1,-1-1-1,1 1 1,-1 1-1,0-1 1,0 0-1,0 0 1,0 1-1,1 6 1,1 9 93,0 0 1,1 34-1,-4-43-127,0 34 235,-8 89 1,2-71-68,3 5-92,3-59-109,0-1 0,0 1 1,0 0-1,1-1 0,6 15 1,-7-21 3,0 0 0,0-1 0,0 1 0,0 0 0,0-1 1,1 1-1,-1-1 0,0 1 0,1-1 0,-1 0 0,1 0 1,0 1-1,-1-1 0,1 0 0,0-1 0,0 1 0,0 0 1,0 0-1,0-1 0,0 1 0,-1-1 0,1 0 0,0 1 1,0-1-1,0 0 0,0 0 0,3-1 0,6 0 164,-1 0 1,1-1-1,19-6 0,-24 6-148,19-5-135,34-5 0,-41 10-2108,22 0 0,-22 2-919,0 0-2133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5.5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92 8704,'22'-9'3968,"10"-6"-3168,-29 15-160,10-7-416,-4-2-64,9-3-320,-4 4-128,4 1 160,-5-1-1856,10-1-736,-5 2-544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6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198 174 7424,'0'-4'1021,"0"0"0,-1 1 0,0-1 0,1 1 0,-3-7 0,-17-31 1422,9 19-1135,7 14-1182,0 0 0,-1 0 0,0 0 1,-1 0-1,0 1 0,0 0 0,0 0 1,-13-10-1,18 16-125,0 1-1,-1-1 1,1 1 0,0-1 0,0 1-1,0 0 1,0-1 0,0 1 0,0 0 0,0 0-1,-1 0 1,1 0 0,0 0 0,0 0-1,0 0 1,0 0 0,0 0 0,-1 1 0,1-1-1,0 0 1,0 1 0,0-1 0,0 1-1,0-1 1,0 1 0,0 0 0,0-1-1,0 1 1,0 0 0,0 0 0,1-1 0,-2 3-1,-3 3-8,0 0-1,0 0 1,-6 13-1,10-16 12,-5 8-3,0 0 0,2 0 0,-1 0 0,1 0 0,1 1 0,0 0 0,1 0 0,0-1 0,1 1 0,0 1 0,0-1 0,2 0 0,1 13 0,15 70-32,-14-82 28,1-1-1,0 0 1,1 0 0,0 0-1,11 18 1,-14-27 23,0 0 1,0-1-1,0 1 1,1-1-1,-1 1 1,1-1-1,-1 0 1,6 3-1,-6-4 10,-1 0 0,1-1 0,0 1 0,-1 0 0,1-1 0,0 1 0,-1-1 0,1 0 0,0 1 0,0-1 0,-1 0 0,1 0-1,0 0 1,0-1 0,0 1 0,-1 0 0,1 0 0,3-2 0,1 0 51,-1-1 0,0 0-1,1 0 1,-1 0 0,0-1 0,-1 1 0,1-1-1,0-1 1,-1 1 0,0 0 0,0-1 0,-1 0-1,6-8 1,-6 6 11,1 0 0,-1 0 0,0-1 0,-1 1 0,0-1 0,0 0 0,-1 0 0,0 0 0,1-15 0,-2 21-8,0-28-102,1 26-160,0 5 17,2 17 60,5 36 123,-6-38-35,19 126 44,-14-113-62,2 0-1,1-1 0,1 0 0,1-1 1,1 0-1,31 44 0,0-4-1613,-36-54-1120,8 23 0,-12-24-1170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7.1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1 355 8064,'19'-8'4945,"37"-9"0,-30 10-4420,152-40 1939,15-2-1446,-164 41-905,260-73 207,-224 62-476,195-52 341,-183 53-2999,106-9-1,-164 26 1099,-3 0-1934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7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8192,'1'0'6800,"2"15"-5920,7 15-596,-2 0 1,6 41 0,-2-9-334,-12-59 40,6 28-935,2-1-1,0 0 1,23 52-1,-21-62-1737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8.4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64 7936,'-7'11'2310,"2"-1"1,-9 22-1,11-23-2131,1-1 0,0 1 0,1 0 0,-1 0-1,2 1 1,-1-1 0,2 15 0,1-9-128,0 0 0,0 0 0,1 0 0,1-1 0,1 0 0,0 1 0,1-2 0,10 20 0,-11-25 12,0 0 0,1 0-1,0 0 1,0-1-1,1 0 1,0 0-1,0-1 1,1 0-1,0 0 1,-1-1-1,2 0 1,-1 0-1,1-1 1,12 5-1,-16-7 49,-1-1 0,0 0 0,1 0 0,-1 0 0,1-1 0,0 1 0,-1-1 0,1 0 0,-1-1 0,1 1 0,0-1 0,-1 1 0,1-2 0,-1 1 0,7-3 0,-7 2 28,1-1 1,0 0 0,-1 0 0,1 0 0,-1 0 0,0-1 0,0 0 0,0 0 0,-1 0 0,1 0 0,-1 0 0,4-7 0,-1-1 42,0 0 0,0 0 0,-1 0 0,0-1 0,-1 1 0,3-17 0,-6 22-167,0 0-1,-1 0 0,1 0 0,-1 0 0,-1-1 0,1 1 0,-1 0 0,0 0 0,-1 1 1,0-1-1,0 0 0,0 0 0,-6-9 0,2 6-45,-1 0 0,0 0 0,0 0 0,-1 1 0,-15-13 0,-52-37-1072,20 17-979,33 26-819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8.8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12 167 8448,'-9'3'9039,"7"-9"-7046,2 5-2004,0 0 1,1 0 0,-1-1 0,1 1 0,-1 0 0,1 0 0,-1-1 0,1 1 0,-1 0-1,1 0 1,0 0 0,0 0 0,1-2 0,21-15 213,1 1-1,27-15 1,-39 25-198,10-6 50,1 1 0,0 2-1,33-11 1,-45 17-253,0 1-1,1 1 1,-1-1-1,20 0 1,-26 3-153,0 0-1,0 0 1,0 1 0,0-1 0,0 1 0,0 0-1,0 0 1,0 1 0,-1 0 0,1 0 0,0 0-1,-1 0 1,5 3 0,4 6-1622,1-3-1547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9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 7040,'-9'4'9592,"9"4"-9995,1-5 465,-1 1 0,1 0 0,0-1 1,0 1-1,0-1 0,1 1 0,-1-1 0,1 1 1,3 3-1,20 29 84,17 18-103,28 33-1889,-68-84 1472,-1-2 142,0 1 0,0-1 0,0 0-1,0 0 1,0 0 0,1 0 0,-1 0 0,0 0 0,0 0 0,1 0 0,-1-1 0,1 1 0,-1 0-1,2 0 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4:19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8448,'3'2'718,"0"0"1,0 1 0,0-1-1,0 1 1,0-1 0,-1 1-1,0 0 1,1 0-1,2 6 1,14 15 729,-2-7-1464,-1 1 0,18 28-1,2 14-2942,-19-28-1558,-12-19 1360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5:31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6656,'-4'12'8202,"4"-12"-8132,10 0 495,208-9 235,-177 10-606,-7 0-88,46-5-1,-48 3-2638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5:32.4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 7168,'0'0'2368,"1"24"2906,0-22-5198,0-1 1,1 1-1,-1-1 0,1 0 0,-1 0 1,1 0-1,-1 1 0,1-1 0,0-1 0,0 1 1,-1 0-1,1 0 0,0-1 0,0 1 0,0-1 1,0 1-1,2-1 0,37 2 654,-41-2-720,73-3 277,107-20 0,-146 18-829,-21 3-1154,0-1 0,0-1 0,0 0 0,19-9 0,-13 4-1562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08.11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27 154 7040,'-27'-29'11578,"30"74"-11478,2 0 1,19 80-1,-6-37 207,70 338 370,-84-408-546,-3-12-60,1 1 0,-1 0 1,5 8-1,-3-6-26,-3-8-39,0 0 0,1-1 0,-1 1-1,0 0 1,0 0 0,1 0 0,-1 0-1,1 0 1,-1 0 0,1 0 0,-1-1 0,1 1-1,0 0 1,-1 0 0,1-1 0,0 1-1,-1 0 1,2 0 0,7 4 1,-9-5-8,1 1 1,0-1 0,0 1 0,-1-1 0,1 1 0,0-1 0,0 0 0,0 1 0,0-1 0,0 0 0,-1 0 0,1 1 0,0-1 0,0 0-1,2 0 1,10 0 238,0 0-1,0-1 0,24-5 1,4-3-20,1 3 0,53-1-1,-47 4-42,63-12-1,-30-4 168,-44 9-134,-1 2 0,66-6 0,65 15 144,-60 1-352,71-9 60,38 0-163,-69 16 333,-82-4-92,45-4-235,-63-2 178,-18-3-82,-27 4 31,0 0-1,0-1 1,0 1 0,-1-1-1,1 0 1,0 1-1,0-1 1,-1 0 0,1 0-1,0 0 1,-1 0-1,3-2 1,-4 0 39,1 1-1,-1-1 1,1 1 0,-1-1-1,0 0 1,0 1 0,0-1 0,0 1-1,-1-4 1,0-6 76,-5-163 11,2 141-146,-1 0 1,-2 1-1,-12-39 0,8 40 27,-2 0-1,-1 0 1,-1 2-1,-1 0 0,-38-51 1,38 59-46,-39-37-1,47 52 17,0 0-1,0 1 0,-1 0 0,0 0 0,0 1 1,0 1-1,0-1 0,-14-3 0,10 4-11,-1 1-1,0 1 0,1 0 1,-1 1-1,-18 1 0,-72 8-87,71-4 103,-411 19-47,401-26 22,-68-12 1,-39-18-9,-39-6-288,183 37 219,0 2 0,0-1-1,1 1 1,-1 0 0,0 0 0,0 0 0,1 1 0,-1 0 0,-6 2-1,9-2-65,-1 1 0,2-1 0,-1 1 0,0 0 0,0 0-1,0 0 1,1 0 0,-1 0 0,1 0 0,0 1-1,0-1 1,0 1 0,0 0 0,0 0 0,0 0 0,-2 5-1,-1 4-718,0 1 0,1-1-1,1 1 1,0 0 0,1 0 0,0 0-1,0 16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5:34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42 6144,'0'-4'521,"0"3"-341,0 0 0,0 0-1,0 1 1,0-1 0,0 0-1,0 0 1,0 0 0,0 0-1,0 1 1,-1-1 0,1 0-1,0 0 1,-1 0-1,1 1 1,0-1 0,-1 0-1,1 1 1,-1-1 0,1 0-1,-1 1 1,1-1 0,-1 0-1,1 1 1,-1-1 0,0 1-1,1-1 1,-2 0 0,-2-4 643,4 5-777,0-1 1,0 1-1,0 0 1,-1-1-1,1 1 1,0 0-1,0-1 1,0 1-1,-1 0 1,1-1-1,0 1 0,0 0 1,-1 0-1,1-1 1,0 1-1,0 0 1,-1 0-1,1 0 1,0 0-1,-1-1 1,1 1-1,0 0 0,-1 0 1,1 0-1,-1 0 1,1 0-1,0 0 1,-1 0-1,-8-1 1584,9 1-1573,-1 0-1,0-1 1,1 1-1,-1 0 1,0 0-1,1 0 1,-1 0 0,1 0-1,-1 1 1,0-1-1,1 0 1,-1 0-1,1 0 1,-1 0 0,1 1-1,-1-1 1,0 0-1,1 1 1,-1-1-1,1 0 1,-1 1 0,1-1-1,0 1 1,-1-1-1,1 1 1,-1 0-1,-3 2 6,1 1-1,-1 0 0,1 1 0,0-1 1,0 0-1,1 1 0,-1 0 0,-2 7 0,-11 42 288,14-45-299,-49 233 727,43-183-636,3 1 0,3 65 0,2-117-134,15 213 332,-11-193-307,2 1 0,0-1 0,2 0 0,1 0 0,22 44 0,-27-64-29,0 0-1,1-1 1,0 1 0,9 8-1,-13-14 22,1 0 1,0 0-1,-1 0 0,1-1 1,0 1-1,0-1 0,0 0 0,1 1 1,-1-1-1,0 0 0,0 0 1,1 0-1,-1 0 0,1-1 0,-1 1 1,1-1-1,-1 1 0,1-1 0,-1 0 1,5 0-1,-7 0-18,4-1 30,-1 1 0,0-1 0,0 0 0,0 0 0,1 0 0,-1 0 0,0 0 0,-1-1 0,1 1 0,0-1 0,0 0-1,-1 0 1,1 0 0,-1 0 0,3-3 0,25-36 63,45-82 0,-49 77-24,-10 19 9,-1-1 0,-1-1-1,11-32 1,-20 47-62,-1-1 1,0 0-1,-1 0 0,-1-1 0,0 1 0,-1-20 0,-4 4 2,-1-1 0,-2 1 0,-1 1 0,-1-1 0,-17-41 0,-58-107-526,65 147 435,-1 0 1,-1 2-1,-31-35 1,48 61-9,-3-3 19,-1 0-1,-12-11 1,18 17-42,-1 0 0,1 0 1,0 0-1,-1 0 0,1 0 0,-1 1 0,1-1 0,-1 0 0,0 1 0,1-1 0,-1 1 0,0-1 0,1 1 0,-1 0 1,0 0-1,1 0 0,-1 0 0,0 0 0,1 0 0,-1 0 0,0 1 0,-1-1 0,2 1-1,0-1 0,1 0 1,-1 1-1,1-1 0,-1 1 0,0-1 0,1 1 0,-1-1 0,1 1 0,0-1 1,-1 1-1,1-1 0,-1 1 0,1-1 0,0 1 0,-1 0 0,1-1 1,0 1-1,0 0 0,-1-1 0,1 1 0,0 0 0,0-1 0,0 1 1,0 0-1,0-1 0,0 1 0,0 0 0,0-1 0,1 2 0,-1 2-430,0 13-3583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5:34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0 9216,'-12'33'5146,"10"-27"-4859,0 0-1,1 0 1,-1 0-1,2 0 1,-1 1-1,1-1 1,0 0-1,0 0 1,1 8-1,0 7 60,-1 50 2016,0-88-1279,0-86 1130,0 195-2399,1-90 7,-1 0 0,0 1 0,1-1 0,0 0 1,-1 0-1,1 0 0,0 0 0,0 0 0,0 0 1,0-1-1,1 1 0,-1 0 0,0 0 0,1-1 1,-1 1-1,1-1 0,0 1 0,2 1 0,-4-3 64,0 0 0,1 0 0,-1 0 0,1 1-1,-1-1 1,0 0 0,1 0 0,-1 0 0,0 0-1,1 0 1,-1 0 0,1 0 0,-1 0 0,0 0-1,1 0 1,-1 0 0,0 0 0,1 0 0,-1-1-1,1 1 1,-1 0 0,0 0 0,1 0 0,-1 0-1,0-1 1,1 1 0,-1 0 0,0 0-1,0-1 1,1 1 0,-1 0 0,0 0 0,0-1-1,1 1 1,-1 0 0,0-1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5:35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10 148 9344,'-8'-8'6188,"8"8"-6114,0-1 1,-1 0-1,1 1 0,0-1 1,0 0-1,0 0 0,0 1 1,-1-1-1,1 0 0,0 0 1,0 1-1,0-1 0,0 0 1,1 0-1,-1 0 0,0 1 1,0-1-1,0 0 0,1 1 1,-1-1-1,1-1 0,1-2 35,0 0-1,1 0 1,-1 0-1,1 0 1,0 1-1,0-1 1,1 1-1,-1 0 1,1 0-1,6-5 1,4-1 190,23-11 0,-28 16-213,7-4 34,0 1 1,0 0-1,1 2 1,0 0-1,1 0 1,22-2-1,-33 6-37,0 1 0,1 0 0,-1 0 0,1 0 0,-1 1 0,0 0 0,0 0 0,1 1-1,-1 0 1,0 0 0,0 1 0,0 0 0,-1 0 0,1 1 0,-1 0 0,0 0 0,7 5 0,-8-4-35,0 1 1,-1-1-1,0 1 1,0-1-1,0 1 1,-1 0-1,0 1 1,0-1 0,0 0-1,-1 1 1,2 7-1,1 9 45,5 41 0,-1 129-99,-9-116 25,3 114-149,-1-166 153,1 0 0,2 0 0,0-1 0,2 0 0,13 35 0,-18-55-5,-1 0 1,1-1-1,0 1 1,0 0-1,0-1 1,0 0-1,1 0 1,-1 1-1,1-1 1,0-1-1,0 1 1,0 0-1,1-1 0,-1 1 1,0-1-1,1 0 1,-1 0-1,1-1 1,0 1-1,0-1 1,0 1-1,0-1 1,0-1-1,0 1 0,7 0 1,10 0-657,36-3-1,-2-1-6132,-33 3 2254,0 0 384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5:36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232 179 8704,'-2'-2'452,"1"0"0,0 1 0,0-1-1,-1 1 1,1-1 0,-1 1 0,1 0 0,-1-1 0,1 1 0,-1 0 0,0 0 0,0 0 0,-3-1 0,3 2-337,1 0-1,-1 0 1,1 0 0,-1 0 0,1 0 0,-1 0 0,1 1-1,-1-1 1,1 0 0,0 1 0,-1-1 0,1 1 0,-1-1-1,1 1 1,0 0 0,-1 0 0,1 0 0,0 0 0,-1 1-1,-9 7 19,1 1 0,0 0 0,0 1 0,2 0 0,-14 21 0,-32 66-13,42-75-48,4-9-19,1 1 0,1-1-1,0 1 1,-7 25 0,13-38-58,0-1 0,-1 0 0,1 1 0,0-1 0,0 1 1,0-1-1,0 1 0,0-1 0,1 0 0,-1 1 0,0-1 0,0 1 1,1-1-1,-1 0 0,1 1 0,0-1 0,-1 0 0,1 0 0,0 1 1,0-1-1,0 0 0,0 0 0,0 0 0,0 0 0,0 0 0,0 0 0,0 0 1,0-1-1,0 1 0,1 0 0,-1 0 0,2 0 0,4 1 10,1 1-1,-1-1 0,1-1 0,15 2 1,-11-2-16,-10 0 11,23 1 0,-1 2 0,0 1 0,0 1 0,28 10 0,-29-6 68,-1 1-1,0 1 0,-1 1 1,0 0-1,-1 2 0,0 0 1,29 31-1,27 48 1219,-63-77-790,-2 1 0,0 0 0,12 30-1,-20-40-348,-1-1-1,0 1 0,-1 0 1,1 0-1,-1 0 0,-1 0 1,0 0-1,0 0 1,0 0-1,-1 0 0,0 0 1,-1 0-1,-2 9 0,1-9-103,0 0 0,0 0 0,0 0 0,-1 0 0,0 0 0,-1-1 0,0 0 1,0 0-1,-1 0 0,1 0 0,-12 9 0,14-14-73,0 0 1,0 0-1,0 0 1,-1 0-1,1-1 1,0 1 0,-1-1-1,1 0 1,-1 0-1,1 0 1,-1-1-1,1 1 1,-1-1 0,0 0-1,1 0 1,-1 0-1,1 0 1,-1-1 0,0 1-1,1-1 1,-1 0-1,1 0 1,-1 0-1,1-1 1,0 1 0,0-1-1,-1 0 1,-4-3-1,7 3 3,0 1-1,0-1 0,0 1 0,0-1 1,0 0-1,0 1 0,0-1 1,1 0-1,-1 0 0,1 1 0,-1-1 1,1 0-1,-1 0 0,1 0 1,0 0-1,0 1 0,0-3 0,4-35-147,-2 28 129,14-85-105,-4 33 185,28-150-29,-10-40-31,-26 186-309,-3-1 1,-14-108 0,13 171 103,-1 0 0,0 1 0,-1-1 0,1 1 0,-1-1 0,1 1 0,-1-1 0,-1 1 0,1 0 0,0 0 0,-1 0 0,0 0 0,0 0 0,0 1 0,-1 0 0,1-1 0,-1 1 0,-5-3 0,8 5-51,0 0 1,0 0 0,0 1-1,0-1 1,-1 0 0,1 1 0,0-1-1,-1 1 1,1-1 0,0 1-1,-1 0 1,1-1 0,-1 1-1,1 0 1,-3 0 0,-9 0-3671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5:37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369 100 7296,'0'-3'328,"0"1"1,-1-1-1,1 1 1,-1-1-1,0 1 1,0 0-1,0 0 1,0-1-1,0 1 1,0 0-1,-1 0 1,1 0-1,-1 0 1,0 0 0,1 0-1,-4-2 1,2 1 69,0 0 1,0-1 0,1 1-1,-5-7 1,5 6-190,-1 2-1,1-1 1,-1 0 0,0 0-1,0 1 1,0-1-1,0 1 1,0 0-1,-1 0 1,1 0 0,0 1-1,-1-1 1,0 1-1,1 0 1,-1 0 0,0 0-1,-5 0 1,7 1-160,-1 0 0,1 1 0,-1 0 0,1 0 1,0-1-1,-1 1 0,1 1 0,0-1 0,0 0 0,0 1 1,0-1-1,0 1 0,0-1 0,0 1 0,0 0 0,1 0 0,-3 2 1,-4 6 39,-12 22 0,17-27-38,-116 243 541,110-225-539,1 0 0,1 0 0,-3 27 0,7-36-25,-32 209 420,31-169-322,3 88-1,3-131-140,0 1 1,0 0-1,1-1 1,1 0-1,0 1 0,0-2 1,1 1-1,0 0 1,1-1-1,0 0 0,1 0 1,0-1-1,1 0 1,0 0-1,10 8 0,-3-3 32,2 0-1,0-2 1,1 0 0,0-1-1,0-1 1,1-1-1,30 11 1,-30-14-1,-1 0-1,38 5 1,-46-10-5,0 0 0,0-1-1,0 0 1,1-1 0,-1 0 0,0-1-1,14-3 1,-3-2 19,-1 0-1,0-1 1,0-1-1,21-14 1,-33 18 31,-1 1 1,0-1-1,-1-1 1,1 1-1,-1-1 1,0 0-1,-1 0 0,1-1 1,-1 0-1,-1 0 1,1 0-1,-1-1 1,5-12-1,-8 16-30,0 1 0,0 0-1,-1-1 1,0 1 0,1-1 0,-1 1 0,0 0 0,-1-1-1,1 1 1,-1 0 0,1-1 0,-1 1 0,0 0-1,0-1 1,-1 1 0,1 0 0,-1 0 0,1 0-1,-1 0 1,0 0 0,0 1 0,-3-4 0,1 2-16,1 1 1,-1-1 0,0 1-1,0 0 1,0 0 0,0 1 0,0-1-1,-1 1 1,1 0 0,-1 0-1,1 0 1,-1 1 0,0-1-1,-8 0 1,6 2-105,0 0-1,0 0 1,0 1-1,0-1 1,0 2-1,0-1 1,0 1-1,0 0 1,1 0 0,-12 6-1,9-3-663,0 1 0,0 0 0,0 0 0,1 0-1,0 1 1,-9 10 0,13-10-1551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5:38.5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227 8 6528,'-5'-7'3437,"5"7"-3319,0 0 1,-12 0 1817,-11 7-581,14-2-1245,0 0 1,0 1-1,1 0 1,0 0-1,0 0 0,0 1 1,1 1-1,-12 14 1,-1 5-1263,-21 41 1,14-21-2377,13-26 664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4:15:39.5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0 7680,'0'0'7872,"-1"13"-6619,-1 1-1018,0 1 0,2-1 0,0 17 0,0-13-98,2 1-119,0-1 1,1 1-1,0-1 1,2 0-1,0 0 0,1 0 1,1-1-1,10 18 0,23 37-1084,-37-68 594,-2-3 221,0 0 0,-1-1-1,1 1 1,-1 0 0,1-1-1,-1 1 1,1 0 0,-1 0-1,0 0 1,1 0 0,-1-1 0,0 2-1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10.05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6656,'0'16'7827,"4"43"-7068,49 222 484,-4-108-870,14-5-234,-55-151-127,0 2-7,1 0-1,15 22 1,-21-36-4,0-2-1,0 1 1,0 0 0,0 0 0,0-1-1,1 0 1,0 0 0,-1 0-1,1 0 1,0 0 0,1-1-1,-1 0 1,0 1 0,1-2-1,7 3 1,-10-3 4,0-1 1,0 0-1,1 1 0,-1-1 0,0 0 1,0-1-1,0 1 0,1 0 0,-1-1 1,0 1-1,0-1 0,0 0 0,0 1 1,0-1-1,0 0 0,2-2 0,-1 1 21,0 0 0,0-1 0,0 1 0,0-1-1,-1 0 1,1 0 0,-1 0 0,4-6 0,-1-1 68,-1 0 0,0 0 0,0 0 0,-1-1 0,4-18-1,2-29 176,-3-1-1,-2-65 0,-4 87-215,-3-1 1,0 1-1,-3 0 1,-15-53-1,19 80 65,-2 0 0,1 0 0,-1 1 0,-1-1-1,0 1 1,0 0 0,-1 0 0,0 1-1,0 0 1,-1 0 0,-11-10 0,17 17-105,0 0 0,0 0 1,0 0-1,-1 0 0,1 1 0,0-1 1,0 0-1,-1 1 0,1-1 0,0 1 1,-1-1-1,1 1 0,0 0 0,-1 0 1,1-1-1,-1 1 0,1 0 1,-1 0-1,1 0 0,0 1 0,-1-1 1,1 0-1,-1 0 0,1 1 0,0-1 1,-1 1-1,1-1 0,-3 3 0,2-1-17,0 0-1,0 0 0,1 0 0,-1 0 1,0 1-1,1-1 0,0 1 0,-1-1 0,1 1 1,0 0-1,0-1 0,1 1 0,-1 0 1,0 0-1,1-1 0,0 1 0,0 5 0,-1 46-34,11 78-1,-7-107 66,0 7 40,2 0 0,14 52-1,-14-69-89,0 1-1,2-2 0,-1 1 1,2-1-1,0 0 0,1 0 1,10 12-1,-16-23 28,-1 0 0,1-1 0,0 1-1,0-1 1,0 1 0,0-1 0,0 0 0,1-1 0,-1 1 0,0 0-1,8 1 1,-9-2-3,-1-1 0,1 0 0,0 1-1,0-1 1,-1 0 0,1 0-1,0 0 1,0 0 0,-1-1 0,1 1-1,0 0 1,0-1 0,-1 1 0,1-1-1,0 1 1,-1-1 0,1 0 0,-1 0-1,1 0 1,-1 0 0,1 0 0,-1 0-1,0 0 1,1 0 0,-1-1-1,0 1 1,0 0 0,1-3 0,4-5-10,-1-1 1,0-1-1,-1 1 1,0 0-1,-1-1 1,3-15 0,8-69 13,-13 82-1,2-11 54,-1-1 0,-1 0 0,-1 0 1,-1 1-1,-2-1 0,-7-37 0,7 54-63,0 0 0,0 0 0,-1 0 1,0 1-1,0-1 0,-1 1 0,0 0 0,0 0 0,-1 1 0,0-1 0,0 1 1,0 1-1,-1-1 0,0 1 0,0 0 0,0 0 0,-1 1 0,1 0 1,-14-5-1,18 9-139,1-1-1,0 1 1,0-1 0,0 1 0,0-1 0,-1 1 0,1 0 0,0 0 0,0 0 0,-1 1 0,1-1-1,0 0 1,0 1 0,0 0 0,-1-1 0,1 1 0,0 0 0,-2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24.629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2510 1 6400,'0'15'6762,"1"-12"-6680,-1 1 0,0-1 0,1 1 0,0-1-1,0 1 1,0-1 0,0 0 0,3 6 0,7 18 275,87 287 1573,-25-44-837,7 167 507,-39-193-1514,-37-195 628,-5-27 678,-2-29-954,-14-91-502,7 30 80,-5-7-51,-12-50-16,-105-267 87,122 364-40,-188-425 132,197 451-133,-17-29-207,17 28 197,-1 1-1,0-1 0,0 1 1,0 0-1,0 0 0,0 0 1,0 0-1,0 0 1,-4-2-1,6 4 16,-1 0 0,1 0 0,-1 0 0,1-1 0,-1 1 0,1 0 1,-1 0-1,1 0 0,-1 0 0,1 0 0,-1 0 0,1 0 0,-1 0 0,1 0 0,-1 0 0,1 0 0,-1 1 0,1-1 0,-1 0 0,1 0 1,-1 0-1,1 1 0,-1-1 0,1 0 0,-1 1 0,1-1 0,0 0 0,-1 1 0,1-1 0,-1 1 0,1-1 0,0 0 0,-1 2 0,-8 17-4,7-14-5,-4 7 208,-1 0 1,0-1-1,0 0 0,-1 0 0,0 0 0,-1-1 0,0-1 0,-14 12 0,19-17-148,-1 0 0,1-1 0,-1 0 0,0 0 0,1 0 0,-1 0-1,0-1 1,-1 0 0,1 0 0,0 0 0,-1-1 0,-8 2 0,-32-1-25,1-2 1,-80-10 0,30-4 31,-100-31 1,132 26-163,-24-6 85,-172-25 19,105 26 4,-1 8-1,-175 3 1,-183 13-143,508 0 132,0 1 0,1-1-1,-1 1 1,-5 2 0,-18 1-79,26-4 79,0 0 1,0 1 0,0-1-1,0 0 1,0 1 0,0 0-1,0-1 1,0 1 0,0 0-1,0 0 1,1 0 0,-1 0-1,0 0 1,1 1 0,-1-1-1,1 0 1,-1 1 0,1-1-1,0 1 1,-3 3 0,-3 3-75,6-7 64,0 1-1,-1-1 1,1 1-1,0 0 1,0-1-1,0 1 1,0 0-1,1 0 0,-1 0 1,0 0-1,1-1 1,-1 1-1,1 0 1,0 0-1,0 0 1,-1 3-1,1 3-14,-3 31-67,2 0 1,6 63 0,21 83 29,-17-125 86,97 442 63,-48-266-165,-18-91 78,-24-94 8,80 241-123,-66-191 154,-19-71-59,-7-18 33,0 1 0,1-1 0,9 15-1,-12-23-15,0-1 0,1 1 0,-1-1 0,1 0 0,0 0 0,0 0 0,0 0 0,1-1-1,-1 1 1,0-1 0,1 0 0,0 0 0,-1 0 0,7 2 0,-5-3 9,-1 0 0,1-1 0,-1 1 0,1-1 0,-1 1 0,1-2 0,-1 1 0,9-1 0,38-12 53,-16 5-15,-13 3-31,26-4 101,0-1-1,78-30 0,-88 26 13,1 2-1,58-11 1,-78 19-91,322-51 305,-189 34 86,-51 9-213,0 3 1,136 8-1,-170 1-201,-40 0 1,33 4-1,-6 1-38,31 6-62,-81-10 112,1-1 1,-1 0-1,0 0 1,0 0-1,9-2 0,6 0 44,-13 2-42,0 0 0,0-1 0,0 0 0,0 1 0,0-2 1,8-1-1,-13 2-1,-1 1 1,1-1 0,0 1 0,-1-1 0,1 1 0,-1-1-1,1 1 1,-1-1 0,1 0 0,-1 1 0,1-1-1,-1 0 1,0 1 0,1-1 0,-1 0 0,0 1 0,1-1-1,-1 0 1,0 0 0,0 1 0,0-1 0,0 0-1,0-1 1,0-25-26,0 14 21,0-28-22,-7-197 121,3 205-108,0 0 0,-3 1-1,0-1 1,-2 1 0,-16-36 0,8 27 60,-2 2 0,-2 1 1,-33-48-1,50 82-73,0 0-1,0 0 1,0 0-1,-1 1 1,1-1 0,-1 1-1,0 0 1,0 0 0,0 1-1,0-1 1,0 1 0,-1 1-1,-5-2 1,-10-2 65,-44-4 1,50 8-24,-321-35-189,156 27 353,71-1-255,-112-6 12,162 17-63,0 3-1,-90 17 1,45-5-41,59-10 6,-46 0 0,77-6-89,-1 0-1,1-2 1,-1 0 0,1 0-1,-1-1 1,1-1 0,-17-6 0,22 5-76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4:28.275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 6912,'10'21'5809,"-9"-4"-4616,124 314 935,-81-199-1809,-32-94-238,11 37 82,35 118-6,8 83-226,-7-6 15,-12-6 125,-5-30-14,-29-152-26,-6-37 23,22 80 0,-25-113-11,1 0-1,0 0 1,7 12 0,-11-23-27,0 1 0,0-1 0,0 0 0,0 0 0,0 1 0,1-1 0,-1 0 0,0 0 0,1 0 0,-1-1 0,1 1 0,-1 0 0,1 0 0,-1-1 0,1 1 0,-1-1 0,1 1 0,1-1 0,4 1 52,0-1 1,0 1 0,9-2 0,2 0 24,5 0-10,-1-1 0,0 0 0,0-2 1,0 0-1,0-2 0,-1 0 0,0-2 0,0 0 1,38-22-1,-19 9-23,1 3 0,0 1 0,79-20 0,135-21 500,-237 54-455,1 2 0,30-12 986,-51 9-1060,0 0 1,0 0-1,0 0 1,-1 0-1,0 0 0,0 0 1,0 1-1,-1-1 1,1 1-1,-7-5 0,-20-26-45,-99-167-75,126 197 92,-147-274-29,68 98-18,-46-93-8,106 230 85,-40-73-8,53 102-32,0 0-1,-1 1 1,-1 0-1,-1 0 0,0 1 1,-19-16-1,23 23 39,-1 1 0,1 0 0,-17-8 1,-1 1 19,8 2-204,0 0 0,-31-25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19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408 797 6528,'0'-1'166,"0"1"1,1-1-1,-1 0 1,0 0-1,0 1 0,0-1 1,0 0-1,0 0 1,0 1-1,0-1 1,0 0-1,0 0 0,0 1 1,0-2-1,-1-5 4804,-17 3-1658,5-4-2341,-11-4-337,11 7-306,1 1 0,-24-3-1,31 6-255,-1 1-1,0 0 0,1 0 1,-1 1-1,1-1 0,-1 1 0,1 0 1,0 1-1,-9 3 0,2 0-58,0 1 0,0 0 0,1 1 0,0 0 0,0 1 0,1 0 0,0 1 0,1 0 0,0 0-1,0 1 1,-11 17 0,5-4 0,1 1 0,1 1 0,1 0-1,-12 39 1,21-53-27,0 1 1,0 0-1,1 0 0,0 0 1,1 0-1,1 0 0,0 1 1,0-1-1,2 0 0,-1 0 1,1 0-1,1 0 0,0 0 0,8 18 1,-8-23 9,1 1 0,-1-1 0,2 0 0,-1-1 0,1 1-1,0-1 1,0 0 0,0 0 0,1 0 0,0-1 0,0 0 0,1 0 0,-1 0 0,1-1 0,0 0 0,0-1 0,1 1 0,-1-1 0,1-1 0,-1 1 0,1-1-1,15 1 1,-13-1 3,1-2 0,-1 0 0,0 0 0,0-1 0,0 0 1,0 0-1,0-1 0,0-1 0,10-3 0,-14 3 29,0 0 1,0 0-1,-1 0 1,1-1 0,-1 1-1,1-1 1,-1-1-1,-1 1 1,1-1 0,0 0-1,-1 0 1,0 0 0,0 0-1,-1-1 1,4-6-1,-2 1 45,-1-1-1,0 1 0,-1-1 1,0 0-1,3-21 0,0-65 5,-6 77-65,2-20 3,-3-1 0,-1 0 1,-1 1-1,-3-1 0,-2 1 0,-15-50 1,-163-351 37,164 395-74,18 37 28,-90-179-164,90 183 13,3 9 90,5 15 73,-3-10-16,71 263-61,109 273 84,-87-232 151,-53-173-444,-40-136 78,-1 0 0,1-1-1,0 1 1,0-1 0,0 1 0,1-1 0,-1 0 0,1 1 0,1 2 0,-2-5 89,-1 0 0,0 0 0,1 0-1,-1 1 1,0-1 0,1 0 0,-1 0 0,0 0 0,1 1 0,-1-1 0,0 0 0,1 0 0,-1 0 0,1 0-1,-1 0 1,0 0 0,1 0 0,-1 0 0,0 0 0,1 0 0,-1 0 0,1 0 0,-1 0 0,0 0-1,1-1 1,0 0-175,1 1 1,-1-1-1,0 0 0,0 0 0,0 0 0,0 0 0,0 0 0,0 0 1,-1 0-1,1 0 0,1-2 0,11-20-3325,4-7-53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0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82 481 7552,'3'0'5766,"2"13"-4397,5 24-1331,71 232 1584,-10-39 329,-60-197-1611,-8-24-15,0-1 1,0 1-1,-1 0 1,0 0 0,1 13-1,-13-27 593,0-4-870,0 0 1,1-2 0,0 1-1,1-1 1,0 0 0,0-1-1,-11-24 1,-3-13-4,1-1 1,-16-64-1,26 78-58,-18-60 43,-19-120 1,39 156-53,2 0 0,4 0 0,4-77 0,-1 125-15,2 1 0,-1-1 0,2 0 0,-1 1 0,2 0 0,5-16 0,-7 24 30,-1 0-1,1 1 0,0-1 0,0 0 0,0 0 0,0 1 1,0-1-1,0 1 0,1 0 0,-1 0 0,6-4 0,-6 5 8,1 0-1,-1 0 1,0 0-1,1 1 1,-1-1-1,1 0 1,-1 1-1,1 0 0,0 0 1,-1 0-1,1 0 1,-1 0-1,1 0 1,-1 0-1,1 1 0,0 0 1,2 0-1,5 4 11,1 0 0,-2 0 0,1 1 0,-1 1 0,0-1 0,0 1 0,12 14 0,5 5 19,-1 2-1,-1 1 1,-1 0-1,-2 2 1,-1 1-1,25 56 0,70 216-38,-80-201 3,24 103 156,-29-94-661,-27-103-48,-1 1 0,0 0 0,0 1 0,0 12 0,-4-17-957,0-7-406,-3-12-1250,5-6-656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0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8320,'0'2'228,"1"0"1,-1-1-1,0 1 1,0 0 0,1 0-1,-1 0 1,1 0-1,0 0 1,-1 0-1,1 0 1,0-1-1,0 1 1,0 0 0,0-1-1,0 1 1,1-1-1,-1 1 1,0-1-1,1 0 1,-1 1-1,1-1 1,0 0 0,-1 0-1,1 0 1,0 0-1,-1 0 1,1 0-1,0-1 1,0 1-1,3 0 1,5 1 54,1 0 0,0-1 0,-1 0 0,17-1 0,-17 0-218,53-4 235,13 1 80,-67 4-615,1 0 0,-1 0 0,0 1 0,0 0 0,1 0 0,8 4 0,19 9-3339,-19-10-4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1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1 330 7296,'5'0'1429,"-2"1"-844,0-1 1,1-1-1,-1 1 0,0 0 1,0-1-1,0 1 0,6-3 1,11-3-9,-1 0 0,1 2 1,34-4-1,242-9 1213,-107 9-972,19-11 230,402-87 0,-507 80-1000,177-40 258,1 16-799,-199 41-1294,-48 8-2010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2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267 540 7424,'-4'-19'4282,"-2"11"-2526,3 6-1384,-5-10 441,6 9-644,0 0 0,0 0 0,0 0 0,-1 0 0,1 1 0,-1-1 0,1 1 0,-1 0 0,0 0 0,-5-4 0,-3 1 145,0 0-1,-1 1 1,1 0 0,-24-4-1,29 6-282,0 1 31,0 0 1,0 0 0,0 0 0,-1 0 0,-9 2-1,13-1-53,1 0 0,0 1-1,-1 0 1,1 0-1,0 0 1,0 0 0,-1 0-1,1 0 1,0 0-1,0 1 1,0-1 0,1 1-1,-1-1 1,0 1-1,0 0 1,1-1 0,-1 1-1,-1 4 1,-3 3-28,1 1-1,1 0 1,-1 0 0,2 0 0,-1 1 0,2-1-1,-1 1 1,-1 15 0,-1 90-27,5-103 51,1 23-4,0 0-1,12 62 0,-10-84 3,1 0 0,0 0 0,0 0 1,2 0-1,0-1 0,0 0 0,1 0 0,1-1 0,15 20 0,-16-25-1,0 0 0,0-1 0,1 0 0,0 0-1,0-1 1,0 0 0,1 0 0,-1-1-1,1 0 1,0-1 0,1 0 0,14 3 0,-16-4 44,0-1 0,-1 0 1,1 0-1,0-1 0,-1 0 1,1 0-1,0-1 0,-1 0 0,1 0 1,-1-1-1,1 0 0,-1-1 1,0 1-1,0-1 0,0-1 1,8-4-1,-10 4 11,0 0-1,-1-1 1,1 1-1,-1-1 1,0 0 0,0-1-1,-1 1 1,0 0-1,0-1 1,0 0-1,0 0 1,-1 0-1,0 0 1,2-8 0,0-7 86,-1 0 1,2-41 0,-4 43-127,-2 0 0,0 0 0,-1 0 0,-1 1 0,0-1 0,-2 0 0,0 1 0,-1 0 0,-1 0 0,-14-25 0,-54-89 32,-13-24-18,72 126-53,-124-256-20,127 246-321,13 40 359,0 0 0,0 0 1,0 0-1,0 0 0,0 0 0,0 0 0,0 0 0,0 0 1,0 0-1,0 0 0,0 0 0,1 0 0,-1 0 1,0 0-1,0 0 0,0 0 0,0 0 0,0 0 0,0 0 1,0 0-1,0 0 0,0 0 0,0 0 0,0 0 0,1 0 1,-1 0-1,0 0 0,0 0 0,0 0 0,0 0 1,0 0-1,0 0 0,0 0 0,0 0 0,0 0 0,0 0 1,0-1-1,0 1 0,0 0 0,0 0 0,0 0 0,0 0 1,0 0-1,0 0 0,0 0 0,0 0 0,0 0 0,0 0 1,0 0-1,0 0 0,0-1 0,0 1 0,0 0 1,0 0-1,0 0 0,7 7-38,0 6 47,0-1-1,0 1 1,-1 1-1,4 14 1,10 21 20,91 145-117,-27-55-157,-6 14-825,32 56-3223,-79-162 2036,-3-10-1344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0:21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186 645 7296,'0'-1'505,"-1"-1"0,0 1 1,0-1-1,0 1 0,0 0 1,-1-1-1,1 1 0,0 0 1,0 0-1,-1 0 0,1 0 1,-1 0-1,1 0 0,-2-1 1,-1 0 4,1 0 1,0 0 0,0-1-1,-5-4 1,1-5 297,6 11-685,1-1 0,-1 1-1,0-1 1,0 1 0,0 0 0,1-1-1,-1 1 1,-1 0 0,1 0 0,0-1 0,0 1-1,0 0 1,-1 0 0,1 0 0,0 1 0,-1-1-1,1 0 1,-3-1 0,3 2-43,0 0-1,0-1 1,0 1-1,0 0 0,0 0 1,0 0-1,0 0 1,0-1-1,0 1 1,0 1-1,0-1 1,0 0-1,0 0 1,0 0-1,0 0 1,-2 1-1,2 1-26,-1-1 0,1 0 0,0 1 0,0-1 0,0 1 0,0-1 0,0 1 0,-1 3 0,0-2-57,-4 12 25,1 0-1,0 1 1,1-1 0,1 1 0,0 0-1,0 26 1,1-19 26,-2 22-59,2 0 1,3-1-1,1 1 0,10 54 0,-11-91 1,1-1 0,0 1 0,0-1 0,1 1 0,0-1 0,1 0 0,-1 0 0,1 0 0,0-1 0,1 1 0,0-1 0,8 8 0,-10-11 10,1 0 0,-1 0 0,1 0 0,0-1 0,-1 1 0,1-1 0,0 0 0,1 0 0,-1-1 0,0 1 0,0-1 0,1 0 0,-1 0 0,1-1 0,-1 1 1,1-1-1,-1 0 0,1 0 0,-1 0 0,1-1 0,-1 0 0,5-1 0,-4 1 47,0 0 0,0-1 1,0 0-1,-1 0 0,1 0 0,0-1 0,-1 0 1,0 1-1,0-2 0,0 1 0,0 0 0,0-1 1,6-7-1,-6 4 7,0 0 0,0 0 0,0-1 0,-1 1 1,0-1-1,-1 0 0,0 0 0,2-9 0,1-15-43,-1-1-1,-1 0 0,-2 0 1,-1-1-1,-2 1 0,-1 0 1,-11-51-1,5 56 10,0 0-1,-2 0 1,-19-34 0,2 1-67,-33-89-96,-25-54-411,20 69 390,65 135 156,1-1 1,-1 0-1,1 0 1,-1 0 0,1 0-1,0 1 1,-1-1-1,1 0 1,0 0 0,0 0-1,-1 0 1,1 0-1,0 0 1,0 0-1,0 0 1,0 0 0,0 0-1,1 0 1,-1 1-1,0-1 1,0 0 0,1 0-1,-1 0 1,0 0-1,1-1 1,-1 2 6,1 0-1,-1 0 1,0 0 0,0 0-1,1 0 1,-1 0 0,0 0-1,1 0 1,-1 0 0,0 0-1,0 0 1,1 0-1,-1 0 1,0 0 0,0 0-1,1 0 1,-1 0 0,0 1-1,0-1 1,0 0 0,1 0-1,-1 0 1,0 0 0,0 0-1,0 1 1,1-1 0,-1 0-1,0 0 1,0 0 0,0 1-1,0-1 1,1 0 0,-1 0-1,0 1 1,0-1 0,0 0-1,0 1 1,6 10 1,-6-11 0,34 110 209,-5-18-181,15 12-214,15 25-709,144 226 0,-166-299 220,60 86-1856,-29-50-3123,-47-68 1943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2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81 966 7040,'0'1'232,"0"0"0,1 0 1,-1 0-1,0 0 0,1 0 1,-1 0-1,1 0 0,-1 0 1,1 0-1,-1-1 0,1 1 1,0 0-1,-1 0 0,1 0 0,0-1 1,0 1-1,0-1 0,-1 1 1,1 0-1,2 0 0,-2-1-77,1 0 1,-1-1-1,1 1 0,-1 0 0,1-1 0,-1 1 0,1-1 0,-1 1 0,0-1 0,1 0 0,-1 1 0,0-1 0,0 0 0,1 0 0,1-2 1,5-4 86,0 0 0,-1-1 1,0 0-1,0-1 0,0 0 0,-1 0 1,-1 0-1,1 0 0,-2-1 1,7-15-1,-2-3 219,-1-1 0,7-47-1,-12 60-365,-2 0-1,0 0 0,-1 0 0,0 0 1,-2 0-1,0 0 0,0 0 0,-1 1 0,-1-1 1,-1 1-1,-9-20 0,-114-291-158,65 147 181,56 164-211,5 17-90,3 11 57,2 13 123,1-1 0,2 1-1,0-1 1,13 32 0,49 98 13,-40-95 24,13 31-48,47 100-7,58 75-837,-121-224 127,-13-20-1063,1-1 0,21 27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23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8064,'1'3'3985,"6"6"-2466,-6-9-1394,1 0 1,-1 1 0,1-1 0,0 0 0,0 0-1,-1 0 1,1 0 0,0 0 0,-1 0-1,1-1 1,0 1 0,-1-1 0,3 0 0,4-1 123,67-12 648,85-20 249,51-33-1180,-150 47-2876,-39 12-1143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39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366 748 6016,'1'0'252,"0"0"0,-1 0 0,1-1 0,-1 1 0,1 0 0,-1-1 0,1 1 0,-1 0 0,1-1 0,-1 1 0,1-1 0,-1 1 0,0-1 0,1 1 0,-1-1 0,0 1 0,1-1 0,-1 0 0,0 1 0,0-1 0,1 1 0,-1-1 0,0 0 0,0 1 0,0-1 0,0 1 0,0-1 0,0 0 0,0 1 0,0-1 0,0 0 0,0 1 0,0-1 0,0 1 0,-1-1 0,1 0 0,0 1 0,0-1 0,-1 1 0,1-1 0,0 1 0,-1-1 1,1 1-1,0-1 0,-2 0 0,1-1-64,-1 1 1,0 0-1,0-1 1,0 1-1,0 0 1,0 0 0,0 0-1,0 0 1,0 0-1,0 1 1,-5-2-1,-3 1-124,0 0-1,0 1 1,0 0-1,0 0 0,0 1 1,1 1-1,-1-1 0,0 2 1,0-1-1,1 1 1,0 1-1,-1 0 0,1 0 1,1 0-1,-1 2 1,1-1-1,-1 1 0,1 0 1,1 0-1,0 1 0,0 0 1,0 1-1,0-1 1,1 1-1,-6 11 0,-6 16-127,2 0 0,2 1 0,1 0 0,-11 47 0,17-55 66,1 1-1,-5 56 0,10-75-22,1 0-1,0 0 0,1 1 1,0-1-1,1 0 0,0 0 1,0 0-1,1 0 0,1 0 1,-1 0-1,10 15 0,-11-22 21,0 0 0,1 0 1,-1 0-1,1 0 0,0-1 0,0 1 0,0-1 0,0 1 0,1-1 0,-1 0 0,1 0 0,-1-1 0,1 1 0,0-1 0,-1 0 0,1 1 0,0-2 0,0 1 0,0 0 0,0-1 1,0 0-1,0 0 0,4 0 0,4-1 76,-1-1-1,1 0 1,0 0 0,-1-2 0,1 1 0,15-8 0,-18 7-4,-1-1 0,1 1 1,-1-2-1,0 1 1,0-1-1,-1-1 1,1 1-1,-1-1 0,-1 0 1,0-1-1,0 0 1,7-11-1,-6 6-38,0 0-1,-1 0 1,-1-1-1,0 0 1,-1 0 0,-1 0-1,3-25 1,-2 6 44,-2 0 0,-2-1 0,-4-40 0,1 51-59,-1 0 0,-1 0 0,0 1 0,-2 0 0,-16-35 0,-29-45 57,-23-50-38,-19-106-111,31 77 25,49 154-28,12 23 52,-1 0-1,1-1 1,0 1 0,0-1 0,0 1 0,1-1 0,0 0-1,-2-7 1,13 50-332,1 24 321,3 0 1,37 100-1,129 231-32,22-11 8,-126-238 23,-72-139 28,-1-7-1172,-1-13-3059,-2 11 2054,4-7-2192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41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92 474 6784,'1'0'203,"-1"-1"-1,0 0 1,0 0 0,0 1 0,0-1 0,0 0-1,0 0 1,0 1 0,0-1 0,0 0 0,-1 0-1,1 1 1,0-1 0,0 0 0,-1 1 0,1-1 0,0 0-1,-1 1 1,1-1 0,-1 1 0,1-1 0,-1 0-1,1 1 1,-1-1 0,1 1 0,-1-1 0,1 1-1,-1 0 1,0-1 0,1 1 0,-1 0 0,0-1-1,1 1 1,-1 0 0,-1-1 0,12 23 458,0 1-146,0 1-1,11 45 1,4 51 506,14 144 877,-32-211-1502,-6-43-259,1-1 165,-1 1-1,0-1 1,-1 1-1,0 0 1,-2 15-1,2-25-287,0 1 1,0-1-1,0 0 0,0 0 0,0 1 0,0-1 0,0 0 0,0 0 0,0 1 0,0-1 0,0 0 1,0 0-1,-1 1 0,1-1 0,0 0 0,0 0 0,0 0 0,0 1 0,0-1 0,-1 0 0,1 0 0,0 0 1,0 0-1,0 1 0,-1-1 0,1 0 0,0 0 0,0 0 0,-1 0 0,1 0 0,0 0 0,0 0 1,0 0-1,-1 0 0,-7-5 265,-5-16 20,-15-49 20,-33-127-1,47 145-299,-7-22-95,3 0-1,-13-134 1,26 24 132,6 157-70,2 0-1,0 0 1,2 0-1,15-46 1,-19 69-4,1 0 0,0 0 0,0 0-1,0 0 1,0 0 0,1 1 0,-1-1 0,1 1 0,0-1 0,4-2-1,-6 5 11,0 0-1,0 1 0,0-1 1,0 0-1,0 1 0,1-1 0,-1 1 1,0-1-1,0 1 0,0 0 1,1-1-1,-1 1 0,0 0 0,0 0 1,1 0-1,1 0 0,-2 1 4,1-1-1,-1 1 0,1-1 1,-1 1-1,1 0 1,-1-1-1,1 1 0,-1 0 1,0 0-1,1 0 1,-1 0-1,0 0 0,0 1 1,0-1-1,2 2 1,4 7-12,-1 0 0,-1 1 1,9 18-1,-4-6 25,49 99 87,73 171 87,-99-205-208,76 195 31,-97-256-42,-7-17-434,-1 0-1,1 0 1,-2 1-1,3 12 0,-5-22 307,-1 0 0,0 0 0,0-1 0,0 1-1,0 0 1,0 0 0,0-1 0,0 1 0,0 0-1,0 0 1,0-1 0,0 1 0,0 0 0,-1 0-1,1-1 1,0 1 0,-1 0 0,1-1 0,0 1-1,-1 0 1,1-1 0,-1 1 0,1 0 0,-1-1-1,1 1 1,-1-1 0,1 1 0,-1-1 0,1 1-1,-1-1 1,0 0 0,1 1 0,-1-1 0,0 0-1,0 1 1,1-1 0,-1 0 0,0 0 0,0 0-1,0 0 1,-5-3-4053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41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7552,'1'-1'3628,"10"-7"1462,-5 5-4914,-1-1-1,1 1 0,0 1 1,0-1-1,7-2 0,0 3-70,0 0 0,0 1 0,0 1 0,0 0 0,0 0 0,0 1 0,0 1 0,14 3 0,-10 0-566,-2-1 0,17 9 1,-17-7-1185,-1 2 1,15 9 0,-11-5-2052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4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1 459 7808,'1'-1'3427,"2"-2"-1494,-3 3-1869,1 0 0,-1 1 0,0-1 0,0 0 0,0 0 0,0 1 0,1-1 0,-1 0 0,0 0 0,0 0 0,0 1 0,1-1 0,-1 0 0,0 0 0,0 0 0,1 0 0,-1 0 0,0 0 0,1 1 0,-1-1 0,0 0 0,0 0 0,1 0 0,-1 0 0,0 0 0,1 0 0,-1 0 0,0 0 0,0 0 0,1 0 0,-1 0 0,0 0 0,1-1 0,-1 1 0,0 0 0,0 0 0,1 0 0,-1 0 0,18-6 973,-13 4-907,100-35 2150,150-76 0,-155 64-1581,133-45 0,-119 54-412,227-69 92,-336 107-394,0 1-126,0-1 0,0 1-1,0 1 1,0-1 0,11 0 0,-15 2-37,0-1 0,0 0 1,1 0-1,-1 1 1,0-1-1,0 0 1,0 1-1,0-1 1,0 1-1,0 0 1,0-1-1,0 1 1,0 0-1,0 0 1,0-1-1,0 1 0,0 0 1,0 0-1,-1 0 1,1 0-1,0 0 1,-1 0-1,1 0 1,-1 0-1,1 1 1,-1-1-1,0 0 1,1 0-1,-1 0 1,0 0-1,0 2 0,2 12-2467,2-2-1573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43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227 557 6528,'-5'-4'8854,"5"4"-8621,-11 2 1883,-10 8-1736,16-5-243,0 0-1,-1 1 0,1-1 0,1 1 1,-1 0-1,-6 12 0,4-5-2,1-3-101,0 0-1,1 1 0,0 0 1,1 0-1,0 1 0,1-1 1,0 1-1,-1 15 0,1 12-52,1 46 1,2-55 23,5 80-2,-4-95-5,2 1 0,0-1 0,0 0 0,1 0 0,7 15 0,-10-28 5,0 0-1,0 0 0,0 0 1,0 0-1,1 0 0,-1 0 1,0-1-1,1 1 0,-1 0 1,1-1-1,-1 1 0,1-1 0,0 0 1,0 1-1,0-1 0,3 1 1,-4-1 27,1-1 1,-1 0 0,1 0 0,-1 1-1,1-1 1,-1 0 0,1-1-1,-1 1 1,1 0 0,-1 0-1,0-1 1,1 1 0,-1 0 0,1-1-1,-1 0 1,0 1 0,0-1-1,1 0 1,-1 1 0,0-1 0,0 0-1,0 0 1,0 0 0,0 0-1,1-2 1,8-8 148,-1 0-1,0-1 1,-1-1-1,-1 1 1,0-1-1,0 0 1,-2-1 0,6-16-1,-6 12-55,0 0-1,-2 0 0,0-1 1,-1 0-1,0 1 1,-2-21-1,-9-64 87,-44-193 0,41 247-264,-3 1 0,-2 0 0,-2 1 0,-2 1 0,-2 0 0,-2 2 0,-56-75 0,74 113-8,7 10-37,7 14-49,21 32 45,-2 2 1,23 64-1,36 109-102,-69-192-297,1 0 1,1-2-1,2 0 0,38 46 0,133 121-6381,-146-157 3275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43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266 749 6912,'5'4'1473,"-4"-3"-901,1 0 0,0 1-1,0-1 1,0 0 0,0 0 0,0 0 0,0 0 0,4 0-1,-5-1-483,0 0 1,1 0-1,-1 0 0,0 0 0,1-1 0,-1 1 0,0 0 0,0-1 0,1 1 0,-1-1 0,0 1 0,0-1 0,0 0 0,0 0 1,0 1-1,0-1 0,0 0 0,1-1 0,1-2 163,0 0 0,0 1 1,-1-1-1,0 0 0,1 0 0,-1 0 1,-1-1-1,1 1 0,-1 0 0,1-1 1,0-7-1,0-2 246,0 0 0,0-21 0,-4 5-359,0-1-1,-2 1 0,-1-1 1,-2 1-1,-1 1 0,-1-1 1,-23-50-1,18 53-81,-1 2 1,0 0-1,-23-27 0,-63-63-200,63 72 148,-19-11 332,65 63-559,11 18-1,-12-18 197,13 23 104,21 44 1,-11-20-25,191 391 37,-217-436-134,14 35-66,2-1 1,41 67-1,-61-111 11,1 0-1,0 0 1,-1 0 0,1 0-1,0 0 1,0 0 0,0 0 0,0 0-1,0-1 1,0 1 0,0 0-1,0-1 1,0 1 0,0-1-1,0 1 1,0-1 0,2 1 0,-2-1 29,-1 0 1,0 0-1,1 0 1,-1 0 0,0 0-1,0 0 1,1 0-1,-1 0 1,0 0 0,1 0-1,-1-1 1,0 1 0,0 0-1,1 0 1,-1 0-1,0 0 1,0-1 0,1 1-1,-1 0 1,0 0-1,0 0 1,0-1 0,1 1-1,-1 0 1,0-1 0,0 0-82,1 0 0,-1 0 0,0 0 0,0 0 0,0 0 0,1 0 0,-1 0 0,0 0 0,0 0 0,-1 0 0,1-2 1,-8-33-5242,3 13 2000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4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1 211 8064,'-1'2'228,"1"0"-1,1 0 1,-1-1 0,0 1 0,0 0 0,1 0-1,-1 0 1,1 0 0,0 0 0,-1-1 0,1 1 0,0 0-1,0 0 1,0-1 0,0 1 0,0-1 0,1 1 0,-1-1-1,0 1 1,1-1 0,-1 0 0,1 0 0,-1 0-1,1 0 1,0 0 0,-1 0 0,1 0 0,0 0 0,0-1-1,3 2 1,0-1-7,0 0 0,1-1 0,-1 1 0,0-1 0,1 0 0,-1-1 0,1 1 0,-1-1 0,0 0 0,7-2 0,9-6 199,-1 0 0,0-1 0,0 0 0,32-25 0,-28 18-161,53-27 0,65-8-1801,-7 4-5625,-91 29 3349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3:43:44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9984,'2'1'4505,"5"3"-2077,2-5-2028,-1 0 0,0 0 0,0-1 0,0 0 0,0-1 0,0 0-1,10-5 1,-8 4-352,0 0 1,0 0-1,20-3 0,-14 5-178,1 1 1,0 0-1,0 1 1,-1 1 0,27 5-1,40 15-5637,-56-13 1570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23.xml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35.png"/><Relationship Id="rId76" Type="http://schemas.openxmlformats.org/officeDocument/2006/relationships/image" Target="../media/image39.png"/><Relationship Id="rId84" Type="http://schemas.openxmlformats.org/officeDocument/2006/relationships/image" Target="../media/image43.png"/><Relationship Id="rId89" Type="http://schemas.openxmlformats.org/officeDocument/2006/relationships/customXml" Target="../ink/ink44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0.png"/><Relationship Id="rId66" Type="http://schemas.openxmlformats.org/officeDocument/2006/relationships/image" Target="../media/image34.png"/><Relationship Id="rId74" Type="http://schemas.openxmlformats.org/officeDocument/2006/relationships/image" Target="../media/image38.png"/><Relationship Id="rId79" Type="http://schemas.openxmlformats.org/officeDocument/2006/relationships/customXml" Target="../ink/ink39.xml"/><Relationship Id="rId87" Type="http://schemas.openxmlformats.org/officeDocument/2006/relationships/customXml" Target="../ink/ink43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90" Type="http://schemas.openxmlformats.org/officeDocument/2006/relationships/image" Target="../media/image46.png"/><Relationship Id="rId95" Type="http://schemas.openxmlformats.org/officeDocument/2006/relationships/customXml" Target="../ink/ink47.xml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64" Type="http://schemas.openxmlformats.org/officeDocument/2006/relationships/image" Target="../media/image33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80" Type="http://schemas.openxmlformats.org/officeDocument/2006/relationships/image" Target="../media/image41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54" Type="http://schemas.openxmlformats.org/officeDocument/2006/relationships/image" Target="../media/image28.png"/><Relationship Id="rId62" Type="http://schemas.openxmlformats.org/officeDocument/2006/relationships/image" Target="../media/image32.png"/><Relationship Id="rId70" Type="http://schemas.openxmlformats.org/officeDocument/2006/relationships/image" Target="../media/image36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5.png"/><Relationship Id="rId91" Type="http://schemas.openxmlformats.org/officeDocument/2006/relationships/customXml" Target="../ink/ink45.xml"/><Relationship Id="rId9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81" Type="http://schemas.openxmlformats.org/officeDocument/2006/relationships/customXml" Target="../ink/ink40.xml"/><Relationship Id="rId86" Type="http://schemas.openxmlformats.org/officeDocument/2006/relationships/image" Target="../media/image44.png"/><Relationship Id="rId94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9.png"/><Relationship Id="rId21" Type="http://schemas.openxmlformats.org/officeDocument/2006/relationships/image" Target="../media/image61.png"/><Relationship Id="rId42" Type="http://schemas.openxmlformats.org/officeDocument/2006/relationships/customXml" Target="../ink/ink68.xml"/><Relationship Id="rId63" Type="http://schemas.openxmlformats.org/officeDocument/2006/relationships/image" Target="../media/image82.png"/><Relationship Id="rId84" Type="http://schemas.openxmlformats.org/officeDocument/2006/relationships/customXml" Target="../ink/ink89.xml"/><Relationship Id="rId138" Type="http://schemas.openxmlformats.org/officeDocument/2006/relationships/customXml" Target="../ink/ink116.xml"/><Relationship Id="rId159" Type="http://schemas.openxmlformats.org/officeDocument/2006/relationships/image" Target="../media/image130.png"/><Relationship Id="rId170" Type="http://schemas.openxmlformats.org/officeDocument/2006/relationships/customXml" Target="../ink/ink132.xml"/><Relationship Id="rId191" Type="http://schemas.openxmlformats.org/officeDocument/2006/relationships/image" Target="../media/image146.png"/><Relationship Id="rId205" Type="http://schemas.openxmlformats.org/officeDocument/2006/relationships/image" Target="../media/image153.png"/><Relationship Id="rId16" Type="http://schemas.openxmlformats.org/officeDocument/2006/relationships/customXml" Target="../ink/ink55.xml"/><Relationship Id="rId107" Type="http://schemas.openxmlformats.org/officeDocument/2006/relationships/image" Target="../media/image104.png"/><Relationship Id="rId11" Type="http://schemas.openxmlformats.org/officeDocument/2006/relationships/image" Target="../media/image56.png"/><Relationship Id="rId32" Type="http://schemas.openxmlformats.org/officeDocument/2006/relationships/customXml" Target="../ink/ink63.xml"/><Relationship Id="rId37" Type="http://schemas.openxmlformats.org/officeDocument/2006/relationships/image" Target="../media/image69.png"/><Relationship Id="rId53" Type="http://schemas.openxmlformats.org/officeDocument/2006/relationships/image" Target="../media/image77.png"/><Relationship Id="rId58" Type="http://schemas.openxmlformats.org/officeDocument/2006/relationships/customXml" Target="../ink/ink76.xml"/><Relationship Id="rId74" Type="http://schemas.openxmlformats.org/officeDocument/2006/relationships/customXml" Target="../ink/ink84.xml"/><Relationship Id="rId79" Type="http://schemas.openxmlformats.org/officeDocument/2006/relationships/image" Target="../media/image90.png"/><Relationship Id="rId102" Type="http://schemas.openxmlformats.org/officeDocument/2006/relationships/customXml" Target="../ink/ink98.xml"/><Relationship Id="rId123" Type="http://schemas.openxmlformats.org/officeDocument/2006/relationships/image" Target="../media/image112.png"/><Relationship Id="rId128" Type="http://schemas.openxmlformats.org/officeDocument/2006/relationships/customXml" Target="../ink/ink111.xml"/><Relationship Id="rId144" Type="http://schemas.openxmlformats.org/officeDocument/2006/relationships/customXml" Target="../ink/ink119.xml"/><Relationship Id="rId149" Type="http://schemas.openxmlformats.org/officeDocument/2006/relationships/image" Target="../media/image125.png"/><Relationship Id="rId5" Type="http://schemas.openxmlformats.org/officeDocument/2006/relationships/image" Target="../media/image53.png"/><Relationship Id="rId90" Type="http://schemas.openxmlformats.org/officeDocument/2006/relationships/customXml" Target="../ink/ink92.xml"/><Relationship Id="rId95" Type="http://schemas.openxmlformats.org/officeDocument/2006/relationships/image" Target="../media/image98.png"/><Relationship Id="rId160" Type="http://schemas.openxmlformats.org/officeDocument/2006/relationships/customXml" Target="../ink/ink127.xml"/><Relationship Id="rId165" Type="http://schemas.openxmlformats.org/officeDocument/2006/relationships/image" Target="../media/image133.png"/><Relationship Id="rId181" Type="http://schemas.openxmlformats.org/officeDocument/2006/relationships/image" Target="../media/image141.png"/><Relationship Id="rId186" Type="http://schemas.openxmlformats.org/officeDocument/2006/relationships/customXml" Target="../ink/ink140.xml"/><Relationship Id="rId22" Type="http://schemas.openxmlformats.org/officeDocument/2006/relationships/customXml" Target="../ink/ink58.xml"/><Relationship Id="rId27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customXml" Target="../ink/ink71.xml"/><Relationship Id="rId64" Type="http://schemas.openxmlformats.org/officeDocument/2006/relationships/customXml" Target="../ink/ink79.xml"/><Relationship Id="rId69" Type="http://schemas.openxmlformats.org/officeDocument/2006/relationships/image" Target="../media/image85.png"/><Relationship Id="rId113" Type="http://schemas.openxmlformats.org/officeDocument/2006/relationships/image" Target="../media/image107.png"/><Relationship Id="rId118" Type="http://schemas.openxmlformats.org/officeDocument/2006/relationships/customXml" Target="../ink/ink106.xml"/><Relationship Id="rId134" Type="http://schemas.openxmlformats.org/officeDocument/2006/relationships/customXml" Target="../ink/ink114.xml"/><Relationship Id="rId139" Type="http://schemas.openxmlformats.org/officeDocument/2006/relationships/image" Target="../media/image120.png"/><Relationship Id="rId80" Type="http://schemas.openxmlformats.org/officeDocument/2006/relationships/customXml" Target="../ink/ink87.xml"/><Relationship Id="rId85" Type="http://schemas.openxmlformats.org/officeDocument/2006/relationships/image" Target="../media/image93.png"/><Relationship Id="rId150" Type="http://schemas.openxmlformats.org/officeDocument/2006/relationships/customXml" Target="../ink/ink122.xml"/><Relationship Id="rId155" Type="http://schemas.openxmlformats.org/officeDocument/2006/relationships/image" Target="../media/image128.png"/><Relationship Id="rId171" Type="http://schemas.openxmlformats.org/officeDocument/2006/relationships/image" Target="../media/image136.png"/><Relationship Id="rId176" Type="http://schemas.openxmlformats.org/officeDocument/2006/relationships/customXml" Target="../ink/ink135.xml"/><Relationship Id="rId192" Type="http://schemas.openxmlformats.org/officeDocument/2006/relationships/customXml" Target="../ink/ink143.xml"/><Relationship Id="rId197" Type="http://schemas.openxmlformats.org/officeDocument/2006/relationships/image" Target="../media/image149.png"/><Relationship Id="rId206" Type="http://schemas.openxmlformats.org/officeDocument/2006/relationships/customXml" Target="../ink/ink150.xml"/><Relationship Id="rId201" Type="http://schemas.openxmlformats.org/officeDocument/2006/relationships/image" Target="../media/image151.png"/><Relationship Id="rId12" Type="http://schemas.openxmlformats.org/officeDocument/2006/relationships/customXml" Target="../ink/ink53.xml"/><Relationship Id="rId17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customXml" Target="../ink/ink66.xml"/><Relationship Id="rId59" Type="http://schemas.openxmlformats.org/officeDocument/2006/relationships/image" Target="../media/image80.png"/><Relationship Id="rId103" Type="http://schemas.openxmlformats.org/officeDocument/2006/relationships/image" Target="../media/image102.png"/><Relationship Id="rId108" Type="http://schemas.openxmlformats.org/officeDocument/2006/relationships/customXml" Target="../ink/ink101.xml"/><Relationship Id="rId124" Type="http://schemas.openxmlformats.org/officeDocument/2006/relationships/customXml" Target="../ink/ink109.xml"/><Relationship Id="rId129" Type="http://schemas.openxmlformats.org/officeDocument/2006/relationships/image" Target="../media/image115.png"/><Relationship Id="rId54" Type="http://schemas.openxmlformats.org/officeDocument/2006/relationships/customXml" Target="../ink/ink74.xml"/><Relationship Id="rId70" Type="http://schemas.openxmlformats.org/officeDocument/2006/relationships/customXml" Target="../ink/ink82.xml"/><Relationship Id="rId75" Type="http://schemas.openxmlformats.org/officeDocument/2006/relationships/image" Target="../media/image88.png"/><Relationship Id="rId91" Type="http://schemas.openxmlformats.org/officeDocument/2006/relationships/image" Target="../media/image96.png"/><Relationship Id="rId96" Type="http://schemas.openxmlformats.org/officeDocument/2006/relationships/customXml" Target="../ink/ink95.xml"/><Relationship Id="rId140" Type="http://schemas.openxmlformats.org/officeDocument/2006/relationships/customXml" Target="../ink/ink117.xml"/><Relationship Id="rId145" Type="http://schemas.openxmlformats.org/officeDocument/2006/relationships/image" Target="../media/image123.png"/><Relationship Id="rId161" Type="http://schemas.openxmlformats.org/officeDocument/2006/relationships/image" Target="../media/image131.png"/><Relationship Id="rId166" Type="http://schemas.openxmlformats.org/officeDocument/2006/relationships/customXml" Target="../ink/ink130.xml"/><Relationship Id="rId182" Type="http://schemas.openxmlformats.org/officeDocument/2006/relationships/customXml" Target="../ink/ink138.xml"/><Relationship Id="rId187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23" Type="http://schemas.openxmlformats.org/officeDocument/2006/relationships/image" Target="../media/image62.png"/><Relationship Id="rId28" Type="http://schemas.openxmlformats.org/officeDocument/2006/relationships/customXml" Target="../ink/ink61.xml"/><Relationship Id="rId49" Type="http://schemas.openxmlformats.org/officeDocument/2006/relationships/image" Target="../media/image75.png"/><Relationship Id="rId114" Type="http://schemas.openxmlformats.org/officeDocument/2006/relationships/customXml" Target="../ink/ink104.xml"/><Relationship Id="rId119" Type="http://schemas.openxmlformats.org/officeDocument/2006/relationships/image" Target="../media/image110.png"/><Relationship Id="rId44" Type="http://schemas.openxmlformats.org/officeDocument/2006/relationships/customXml" Target="../ink/ink69.xml"/><Relationship Id="rId60" Type="http://schemas.openxmlformats.org/officeDocument/2006/relationships/customXml" Target="../ink/ink77.xml"/><Relationship Id="rId65" Type="http://schemas.openxmlformats.org/officeDocument/2006/relationships/image" Target="../media/image83.png"/><Relationship Id="rId81" Type="http://schemas.openxmlformats.org/officeDocument/2006/relationships/image" Target="../media/image91.png"/><Relationship Id="rId86" Type="http://schemas.openxmlformats.org/officeDocument/2006/relationships/customXml" Target="../ink/ink90.xml"/><Relationship Id="rId130" Type="http://schemas.openxmlformats.org/officeDocument/2006/relationships/customXml" Target="../ink/ink112.xml"/><Relationship Id="rId135" Type="http://schemas.openxmlformats.org/officeDocument/2006/relationships/image" Target="../media/image118.png"/><Relationship Id="rId151" Type="http://schemas.openxmlformats.org/officeDocument/2006/relationships/image" Target="../media/image126.png"/><Relationship Id="rId156" Type="http://schemas.openxmlformats.org/officeDocument/2006/relationships/customXml" Target="../ink/ink125.xml"/><Relationship Id="rId177" Type="http://schemas.openxmlformats.org/officeDocument/2006/relationships/image" Target="../media/image139.png"/><Relationship Id="rId198" Type="http://schemas.openxmlformats.org/officeDocument/2006/relationships/customXml" Target="../ink/ink146.xml"/><Relationship Id="rId172" Type="http://schemas.openxmlformats.org/officeDocument/2006/relationships/customXml" Target="../ink/ink133.xml"/><Relationship Id="rId193" Type="http://schemas.openxmlformats.org/officeDocument/2006/relationships/image" Target="../media/image147.png"/><Relationship Id="rId202" Type="http://schemas.openxmlformats.org/officeDocument/2006/relationships/customXml" Target="../ink/ink148.xml"/><Relationship Id="rId207" Type="http://schemas.openxmlformats.org/officeDocument/2006/relationships/image" Target="../media/image154.png"/><Relationship Id="rId13" Type="http://schemas.openxmlformats.org/officeDocument/2006/relationships/image" Target="../media/image57.png"/><Relationship Id="rId18" Type="http://schemas.openxmlformats.org/officeDocument/2006/relationships/customXml" Target="../ink/ink56.xml"/><Relationship Id="rId39" Type="http://schemas.openxmlformats.org/officeDocument/2006/relationships/image" Target="../media/image70.png"/><Relationship Id="rId109" Type="http://schemas.openxmlformats.org/officeDocument/2006/relationships/image" Target="../media/image105.png"/><Relationship Id="rId34" Type="http://schemas.openxmlformats.org/officeDocument/2006/relationships/customXml" Target="../ink/ink64.xml"/><Relationship Id="rId50" Type="http://schemas.openxmlformats.org/officeDocument/2006/relationships/customXml" Target="../ink/ink72.xml"/><Relationship Id="rId55" Type="http://schemas.openxmlformats.org/officeDocument/2006/relationships/image" Target="../media/image78.png"/><Relationship Id="rId76" Type="http://schemas.openxmlformats.org/officeDocument/2006/relationships/customXml" Target="../ink/ink85.xml"/><Relationship Id="rId97" Type="http://schemas.openxmlformats.org/officeDocument/2006/relationships/image" Target="../media/image99.png"/><Relationship Id="rId104" Type="http://schemas.openxmlformats.org/officeDocument/2006/relationships/customXml" Target="../ink/ink99.xml"/><Relationship Id="rId120" Type="http://schemas.openxmlformats.org/officeDocument/2006/relationships/customXml" Target="../ink/ink107.xml"/><Relationship Id="rId125" Type="http://schemas.openxmlformats.org/officeDocument/2006/relationships/image" Target="../media/image113.png"/><Relationship Id="rId141" Type="http://schemas.openxmlformats.org/officeDocument/2006/relationships/image" Target="../media/image121.png"/><Relationship Id="rId146" Type="http://schemas.openxmlformats.org/officeDocument/2006/relationships/customXml" Target="../ink/ink120.xml"/><Relationship Id="rId167" Type="http://schemas.openxmlformats.org/officeDocument/2006/relationships/image" Target="../media/image134.png"/><Relationship Id="rId188" Type="http://schemas.openxmlformats.org/officeDocument/2006/relationships/customXml" Target="../ink/ink141.xml"/><Relationship Id="rId7" Type="http://schemas.openxmlformats.org/officeDocument/2006/relationships/image" Target="../media/image54.png"/><Relationship Id="rId71" Type="http://schemas.openxmlformats.org/officeDocument/2006/relationships/image" Target="../media/image86.png"/><Relationship Id="rId92" Type="http://schemas.openxmlformats.org/officeDocument/2006/relationships/customXml" Target="../ink/ink93.xml"/><Relationship Id="rId162" Type="http://schemas.openxmlformats.org/officeDocument/2006/relationships/customXml" Target="../ink/ink128.xml"/><Relationship Id="rId183" Type="http://schemas.openxmlformats.org/officeDocument/2006/relationships/image" Target="../media/image142.png"/><Relationship Id="rId2" Type="http://schemas.openxmlformats.org/officeDocument/2006/relationships/customXml" Target="../ink/ink48.xml"/><Relationship Id="rId29" Type="http://schemas.openxmlformats.org/officeDocument/2006/relationships/image" Target="../media/image65.png"/><Relationship Id="rId24" Type="http://schemas.openxmlformats.org/officeDocument/2006/relationships/customXml" Target="../ink/ink59.xml"/><Relationship Id="rId40" Type="http://schemas.openxmlformats.org/officeDocument/2006/relationships/customXml" Target="../ink/ink67.xml"/><Relationship Id="rId45" Type="http://schemas.openxmlformats.org/officeDocument/2006/relationships/image" Target="../media/image73.png"/><Relationship Id="rId66" Type="http://schemas.openxmlformats.org/officeDocument/2006/relationships/customXml" Target="../ink/ink80.xml"/><Relationship Id="rId87" Type="http://schemas.openxmlformats.org/officeDocument/2006/relationships/image" Target="../media/image94.png"/><Relationship Id="rId110" Type="http://schemas.openxmlformats.org/officeDocument/2006/relationships/customXml" Target="../ink/ink102.xml"/><Relationship Id="rId115" Type="http://schemas.openxmlformats.org/officeDocument/2006/relationships/image" Target="../media/image108.png"/><Relationship Id="rId131" Type="http://schemas.openxmlformats.org/officeDocument/2006/relationships/image" Target="../media/image116.png"/><Relationship Id="rId136" Type="http://schemas.openxmlformats.org/officeDocument/2006/relationships/customXml" Target="../ink/ink115.xml"/><Relationship Id="rId157" Type="http://schemas.openxmlformats.org/officeDocument/2006/relationships/image" Target="../media/image129.png"/><Relationship Id="rId178" Type="http://schemas.openxmlformats.org/officeDocument/2006/relationships/customXml" Target="../ink/ink136.xml"/><Relationship Id="rId61" Type="http://schemas.openxmlformats.org/officeDocument/2006/relationships/image" Target="../media/image81.png"/><Relationship Id="rId82" Type="http://schemas.openxmlformats.org/officeDocument/2006/relationships/customXml" Target="../ink/ink88.xml"/><Relationship Id="rId152" Type="http://schemas.openxmlformats.org/officeDocument/2006/relationships/customXml" Target="../ink/ink123.xml"/><Relationship Id="rId173" Type="http://schemas.openxmlformats.org/officeDocument/2006/relationships/image" Target="../media/image137.png"/><Relationship Id="rId194" Type="http://schemas.openxmlformats.org/officeDocument/2006/relationships/customXml" Target="../ink/ink144.xml"/><Relationship Id="rId199" Type="http://schemas.openxmlformats.org/officeDocument/2006/relationships/image" Target="../media/image150.png"/><Relationship Id="rId203" Type="http://schemas.openxmlformats.org/officeDocument/2006/relationships/image" Target="../media/image152.png"/><Relationship Id="rId19" Type="http://schemas.openxmlformats.org/officeDocument/2006/relationships/image" Target="../media/image60.png"/><Relationship Id="rId14" Type="http://schemas.openxmlformats.org/officeDocument/2006/relationships/customXml" Target="../ink/ink54.xml"/><Relationship Id="rId30" Type="http://schemas.openxmlformats.org/officeDocument/2006/relationships/customXml" Target="../ink/ink62.xml"/><Relationship Id="rId35" Type="http://schemas.openxmlformats.org/officeDocument/2006/relationships/image" Target="../media/image68.png"/><Relationship Id="rId56" Type="http://schemas.openxmlformats.org/officeDocument/2006/relationships/customXml" Target="../ink/ink75.xml"/><Relationship Id="rId77" Type="http://schemas.openxmlformats.org/officeDocument/2006/relationships/image" Target="../media/image89.png"/><Relationship Id="rId100" Type="http://schemas.openxmlformats.org/officeDocument/2006/relationships/customXml" Target="../ink/ink97.xml"/><Relationship Id="rId105" Type="http://schemas.openxmlformats.org/officeDocument/2006/relationships/image" Target="../media/image103.png"/><Relationship Id="rId126" Type="http://schemas.openxmlformats.org/officeDocument/2006/relationships/customXml" Target="../ink/ink110.xml"/><Relationship Id="rId147" Type="http://schemas.openxmlformats.org/officeDocument/2006/relationships/image" Target="../media/image124.png"/><Relationship Id="rId168" Type="http://schemas.openxmlformats.org/officeDocument/2006/relationships/customXml" Target="../ink/ink131.xml"/><Relationship Id="rId8" Type="http://schemas.openxmlformats.org/officeDocument/2006/relationships/customXml" Target="../ink/ink51.xml"/><Relationship Id="rId51" Type="http://schemas.openxmlformats.org/officeDocument/2006/relationships/image" Target="../media/image76.png"/><Relationship Id="rId72" Type="http://schemas.openxmlformats.org/officeDocument/2006/relationships/customXml" Target="../ink/ink83.xml"/><Relationship Id="rId93" Type="http://schemas.openxmlformats.org/officeDocument/2006/relationships/image" Target="../media/image97.png"/><Relationship Id="rId98" Type="http://schemas.openxmlformats.org/officeDocument/2006/relationships/customXml" Target="../ink/ink96.xml"/><Relationship Id="rId121" Type="http://schemas.openxmlformats.org/officeDocument/2006/relationships/image" Target="../media/image111.png"/><Relationship Id="rId142" Type="http://schemas.openxmlformats.org/officeDocument/2006/relationships/customXml" Target="../ink/ink118.xml"/><Relationship Id="rId163" Type="http://schemas.openxmlformats.org/officeDocument/2006/relationships/image" Target="../media/image132.png"/><Relationship Id="rId184" Type="http://schemas.openxmlformats.org/officeDocument/2006/relationships/customXml" Target="../ink/ink139.xml"/><Relationship Id="rId189" Type="http://schemas.openxmlformats.org/officeDocument/2006/relationships/image" Target="../media/image145.png"/><Relationship Id="rId3" Type="http://schemas.openxmlformats.org/officeDocument/2006/relationships/image" Target="../media/image52.png"/><Relationship Id="rId25" Type="http://schemas.openxmlformats.org/officeDocument/2006/relationships/image" Target="../media/image63.png"/><Relationship Id="rId46" Type="http://schemas.openxmlformats.org/officeDocument/2006/relationships/customXml" Target="../ink/ink70.xml"/><Relationship Id="rId67" Type="http://schemas.openxmlformats.org/officeDocument/2006/relationships/image" Target="../media/image84.png"/><Relationship Id="rId116" Type="http://schemas.openxmlformats.org/officeDocument/2006/relationships/customXml" Target="../ink/ink105.xml"/><Relationship Id="rId137" Type="http://schemas.openxmlformats.org/officeDocument/2006/relationships/image" Target="../media/image119.png"/><Relationship Id="rId158" Type="http://schemas.openxmlformats.org/officeDocument/2006/relationships/customXml" Target="../ink/ink126.xml"/><Relationship Id="rId20" Type="http://schemas.openxmlformats.org/officeDocument/2006/relationships/customXml" Target="../ink/ink57.xml"/><Relationship Id="rId41" Type="http://schemas.openxmlformats.org/officeDocument/2006/relationships/image" Target="../media/image71.png"/><Relationship Id="rId62" Type="http://schemas.openxmlformats.org/officeDocument/2006/relationships/customXml" Target="../ink/ink78.xml"/><Relationship Id="rId83" Type="http://schemas.openxmlformats.org/officeDocument/2006/relationships/image" Target="../media/image92.png"/><Relationship Id="rId88" Type="http://schemas.openxmlformats.org/officeDocument/2006/relationships/customXml" Target="../ink/ink91.xml"/><Relationship Id="rId111" Type="http://schemas.openxmlformats.org/officeDocument/2006/relationships/image" Target="../media/image106.png"/><Relationship Id="rId132" Type="http://schemas.openxmlformats.org/officeDocument/2006/relationships/customXml" Target="../ink/ink113.xml"/><Relationship Id="rId153" Type="http://schemas.openxmlformats.org/officeDocument/2006/relationships/image" Target="../media/image127.png"/><Relationship Id="rId174" Type="http://schemas.openxmlformats.org/officeDocument/2006/relationships/customXml" Target="../ink/ink134.xml"/><Relationship Id="rId179" Type="http://schemas.openxmlformats.org/officeDocument/2006/relationships/image" Target="../media/image140.png"/><Relationship Id="rId195" Type="http://schemas.openxmlformats.org/officeDocument/2006/relationships/image" Target="../media/image148.png"/><Relationship Id="rId190" Type="http://schemas.openxmlformats.org/officeDocument/2006/relationships/customXml" Target="../ink/ink142.xml"/><Relationship Id="rId204" Type="http://schemas.openxmlformats.org/officeDocument/2006/relationships/customXml" Target="../ink/ink149.xml"/><Relationship Id="rId15" Type="http://schemas.openxmlformats.org/officeDocument/2006/relationships/image" Target="../media/image58.png"/><Relationship Id="rId36" Type="http://schemas.openxmlformats.org/officeDocument/2006/relationships/customXml" Target="../ink/ink65.xml"/><Relationship Id="rId57" Type="http://schemas.openxmlformats.org/officeDocument/2006/relationships/image" Target="../media/image79.png"/><Relationship Id="rId106" Type="http://schemas.openxmlformats.org/officeDocument/2006/relationships/customXml" Target="../ink/ink100.xml"/><Relationship Id="rId127" Type="http://schemas.openxmlformats.org/officeDocument/2006/relationships/image" Target="../media/image114.png"/><Relationship Id="rId10" Type="http://schemas.openxmlformats.org/officeDocument/2006/relationships/customXml" Target="../ink/ink52.xml"/><Relationship Id="rId31" Type="http://schemas.openxmlformats.org/officeDocument/2006/relationships/image" Target="../media/image66.png"/><Relationship Id="rId52" Type="http://schemas.openxmlformats.org/officeDocument/2006/relationships/customXml" Target="../ink/ink73.xml"/><Relationship Id="rId73" Type="http://schemas.openxmlformats.org/officeDocument/2006/relationships/image" Target="../media/image87.png"/><Relationship Id="rId78" Type="http://schemas.openxmlformats.org/officeDocument/2006/relationships/customXml" Target="../ink/ink86.xml"/><Relationship Id="rId94" Type="http://schemas.openxmlformats.org/officeDocument/2006/relationships/customXml" Target="../ink/ink94.xml"/><Relationship Id="rId99" Type="http://schemas.openxmlformats.org/officeDocument/2006/relationships/image" Target="../media/image100.png"/><Relationship Id="rId101" Type="http://schemas.openxmlformats.org/officeDocument/2006/relationships/image" Target="../media/image101.png"/><Relationship Id="rId122" Type="http://schemas.openxmlformats.org/officeDocument/2006/relationships/customXml" Target="../ink/ink108.xml"/><Relationship Id="rId143" Type="http://schemas.openxmlformats.org/officeDocument/2006/relationships/image" Target="../media/image122.png"/><Relationship Id="rId148" Type="http://schemas.openxmlformats.org/officeDocument/2006/relationships/customXml" Target="../ink/ink121.xml"/><Relationship Id="rId164" Type="http://schemas.openxmlformats.org/officeDocument/2006/relationships/customXml" Target="../ink/ink129.xml"/><Relationship Id="rId169" Type="http://schemas.openxmlformats.org/officeDocument/2006/relationships/image" Target="../media/image135.png"/><Relationship Id="rId185" Type="http://schemas.openxmlformats.org/officeDocument/2006/relationships/image" Target="../media/image143.png"/><Relationship Id="rId4" Type="http://schemas.openxmlformats.org/officeDocument/2006/relationships/customXml" Target="../ink/ink49.xml"/><Relationship Id="rId9" Type="http://schemas.openxmlformats.org/officeDocument/2006/relationships/image" Target="../media/image55.png"/><Relationship Id="rId180" Type="http://schemas.openxmlformats.org/officeDocument/2006/relationships/customXml" Target="../ink/ink137.xml"/><Relationship Id="rId26" Type="http://schemas.openxmlformats.org/officeDocument/2006/relationships/customXml" Target="../ink/ink60.xml"/><Relationship Id="rId47" Type="http://schemas.openxmlformats.org/officeDocument/2006/relationships/image" Target="../media/image74.png"/><Relationship Id="rId68" Type="http://schemas.openxmlformats.org/officeDocument/2006/relationships/customXml" Target="../ink/ink81.xml"/><Relationship Id="rId89" Type="http://schemas.openxmlformats.org/officeDocument/2006/relationships/image" Target="../media/image95.png"/><Relationship Id="rId112" Type="http://schemas.openxmlformats.org/officeDocument/2006/relationships/customXml" Target="../ink/ink103.xml"/><Relationship Id="rId133" Type="http://schemas.openxmlformats.org/officeDocument/2006/relationships/image" Target="../media/image117.png"/><Relationship Id="rId154" Type="http://schemas.openxmlformats.org/officeDocument/2006/relationships/customXml" Target="../ink/ink124.xml"/><Relationship Id="rId175" Type="http://schemas.openxmlformats.org/officeDocument/2006/relationships/image" Target="../media/image138.png"/><Relationship Id="rId196" Type="http://schemas.openxmlformats.org/officeDocument/2006/relationships/customXml" Target="../ink/ink145.xml"/><Relationship Id="rId200" Type="http://schemas.openxmlformats.org/officeDocument/2006/relationships/customXml" Target="../ink/ink14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8.xml"/><Relationship Id="rId21" Type="http://schemas.openxmlformats.org/officeDocument/2006/relationships/customXml" Target="../ink/ink160.xml"/><Relationship Id="rId42" Type="http://schemas.openxmlformats.org/officeDocument/2006/relationships/image" Target="../media/image175.png"/><Relationship Id="rId63" Type="http://schemas.openxmlformats.org/officeDocument/2006/relationships/customXml" Target="../ink/ink181.xml"/><Relationship Id="rId84" Type="http://schemas.openxmlformats.org/officeDocument/2006/relationships/image" Target="../media/image196.png"/><Relationship Id="rId138" Type="http://schemas.openxmlformats.org/officeDocument/2006/relationships/image" Target="../media/image223.png"/><Relationship Id="rId159" Type="http://schemas.openxmlformats.org/officeDocument/2006/relationships/customXml" Target="../ink/ink229.xml"/><Relationship Id="rId170" Type="http://schemas.openxmlformats.org/officeDocument/2006/relationships/image" Target="../media/image239.png"/><Relationship Id="rId191" Type="http://schemas.openxmlformats.org/officeDocument/2006/relationships/customXml" Target="../ink/ink245.xml"/><Relationship Id="rId205" Type="http://schemas.openxmlformats.org/officeDocument/2006/relationships/customXml" Target="../ink/ink252.xml"/><Relationship Id="rId226" Type="http://schemas.openxmlformats.org/officeDocument/2006/relationships/image" Target="../media/image267.png"/><Relationship Id="rId247" Type="http://schemas.openxmlformats.org/officeDocument/2006/relationships/customXml" Target="../ink/ink273.xml"/><Relationship Id="rId107" Type="http://schemas.openxmlformats.org/officeDocument/2006/relationships/customXml" Target="../ink/ink203.xml"/><Relationship Id="rId268" Type="http://schemas.openxmlformats.org/officeDocument/2006/relationships/image" Target="../media/image288.png"/><Relationship Id="rId289" Type="http://schemas.openxmlformats.org/officeDocument/2006/relationships/customXml" Target="../ink/ink294.xml"/><Relationship Id="rId11" Type="http://schemas.openxmlformats.org/officeDocument/2006/relationships/customXml" Target="../ink/ink155.xml"/><Relationship Id="rId32" Type="http://schemas.openxmlformats.org/officeDocument/2006/relationships/image" Target="../media/image170.png"/><Relationship Id="rId53" Type="http://schemas.openxmlformats.org/officeDocument/2006/relationships/customXml" Target="../ink/ink176.xml"/><Relationship Id="rId74" Type="http://schemas.openxmlformats.org/officeDocument/2006/relationships/image" Target="../media/image191.png"/><Relationship Id="rId128" Type="http://schemas.openxmlformats.org/officeDocument/2006/relationships/image" Target="../media/image218.png"/><Relationship Id="rId149" Type="http://schemas.openxmlformats.org/officeDocument/2006/relationships/customXml" Target="../ink/ink224.xml"/><Relationship Id="rId5" Type="http://schemas.openxmlformats.org/officeDocument/2006/relationships/customXml" Target="../ink/ink152.xml"/><Relationship Id="rId95" Type="http://schemas.openxmlformats.org/officeDocument/2006/relationships/customXml" Target="../ink/ink197.xml"/><Relationship Id="rId160" Type="http://schemas.openxmlformats.org/officeDocument/2006/relationships/image" Target="../media/image234.png"/><Relationship Id="rId181" Type="http://schemas.openxmlformats.org/officeDocument/2006/relationships/customXml" Target="../ink/ink240.xml"/><Relationship Id="rId216" Type="http://schemas.openxmlformats.org/officeDocument/2006/relationships/image" Target="../media/image262.png"/><Relationship Id="rId237" Type="http://schemas.openxmlformats.org/officeDocument/2006/relationships/customXml" Target="../ink/ink268.xml"/><Relationship Id="rId258" Type="http://schemas.openxmlformats.org/officeDocument/2006/relationships/image" Target="../media/image283.png"/><Relationship Id="rId279" Type="http://schemas.openxmlformats.org/officeDocument/2006/relationships/customXml" Target="../ink/ink289.xml"/><Relationship Id="rId22" Type="http://schemas.openxmlformats.org/officeDocument/2006/relationships/image" Target="../media/image165.png"/><Relationship Id="rId43" Type="http://schemas.openxmlformats.org/officeDocument/2006/relationships/customXml" Target="../ink/ink171.xml"/><Relationship Id="rId64" Type="http://schemas.openxmlformats.org/officeDocument/2006/relationships/image" Target="../media/image186.png"/><Relationship Id="rId118" Type="http://schemas.openxmlformats.org/officeDocument/2006/relationships/image" Target="../media/image213.png"/><Relationship Id="rId139" Type="http://schemas.openxmlformats.org/officeDocument/2006/relationships/customXml" Target="../ink/ink219.xml"/><Relationship Id="rId290" Type="http://schemas.openxmlformats.org/officeDocument/2006/relationships/image" Target="../media/image299.png"/><Relationship Id="rId85" Type="http://schemas.openxmlformats.org/officeDocument/2006/relationships/customXml" Target="../ink/ink192.xml"/><Relationship Id="rId150" Type="http://schemas.openxmlformats.org/officeDocument/2006/relationships/image" Target="../media/image229.png"/><Relationship Id="rId171" Type="http://schemas.openxmlformats.org/officeDocument/2006/relationships/customXml" Target="../ink/ink235.xml"/><Relationship Id="rId192" Type="http://schemas.openxmlformats.org/officeDocument/2006/relationships/image" Target="../media/image250.png"/><Relationship Id="rId206" Type="http://schemas.openxmlformats.org/officeDocument/2006/relationships/image" Target="../media/image257.png"/><Relationship Id="rId227" Type="http://schemas.openxmlformats.org/officeDocument/2006/relationships/customXml" Target="../ink/ink263.xml"/><Relationship Id="rId248" Type="http://schemas.openxmlformats.org/officeDocument/2006/relationships/image" Target="../media/image278.png"/><Relationship Id="rId269" Type="http://schemas.openxmlformats.org/officeDocument/2006/relationships/customXml" Target="../ink/ink284.xml"/><Relationship Id="rId12" Type="http://schemas.openxmlformats.org/officeDocument/2006/relationships/image" Target="../media/image160.png"/><Relationship Id="rId33" Type="http://schemas.openxmlformats.org/officeDocument/2006/relationships/customXml" Target="../ink/ink166.xml"/><Relationship Id="rId108" Type="http://schemas.openxmlformats.org/officeDocument/2006/relationships/image" Target="../media/image208.png"/><Relationship Id="rId129" Type="http://schemas.openxmlformats.org/officeDocument/2006/relationships/customXml" Target="../ink/ink214.xml"/><Relationship Id="rId280" Type="http://schemas.openxmlformats.org/officeDocument/2006/relationships/image" Target="../media/image294.png"/><Relationship Id="rId54" Type="http://schemas.openxmlformats.org/officeDocument/2006/relationships/image" Target="../media/image181.png"/><Relationship Id="rId75" Type="http://schemas.openxmlformats.org/officeDocument/2006/relationships/customXml" Target="../ink/ink187.xml"/><Relationship Id="rId96" Type="http://schemas.openxmlformats.org/officeDocument/2006/relationships/image" Target="../media/image202.png"/><Relationship Id="rId140" Type="http://schemas.openxmlformats.org/officeDocument/2006/relationships/image" Target="../media/image224.png"/><Relationship Id="rId161" Type="http://schemas.openxmlformats.org/officeDocument/2006/relationships/customXml" Target="../ink/ink230.xml"/><Relationship Id="rId182" Type="http://schemas.openxmlformats.org/officeDocument/2006/relationships/image" Target="../media/image245.png"/><Relationship Id="rId217" Type="http://schemas.openxmlformats.org/officeDocument/2006/relationships/customXml" Target="../ink/ink258.xml"/><Relationship Id="rId6" Type="http://schemas.openxmlformats.org/officeDocument/2006/relationships/image" Target="../media/image157.png"/><Relationship Id="rId238" Type="http://schemas.openxmlformats.org/officeDocument/2006/relationships/image" Target="../media/image273.png"/><Relationship Id="rId259" Type="http://schemas.openxmlformats.org/officeDocument/2006/relationships/customXml" Target="../ink/ink279.xml"/><Relationship Id="rId23" Type="http://schemas.openxmlformats.org/officeDocument/2006/relationships/customXml" Target="../ink/ink161.xml"/><Relationship Id="rId119" Type="http://schemas.openxmlformats.org/officeDocument/2006/relationships/customXml" Target="../ink/ink209.xml"/><Relationship Id="rId270" Type="http://schemas.openxmlformats.org/officeDocument/2006/relationships/image" Target="../media/image289.png"/><Relationship Id="rId291" Type="http://schemas.openxmlformats.org/officeDocument/2006/relationships/customXml" Target="../ink/ink295.xml"/><Relationship Id="rId44" Type="http://schemas.openxmlformats.org/officeDocument/2006/relationships/image" Target="../media/image176.png"/><Relationship Id="rId65" Type="http://schemas.openxmlformats.org/officeDocument/2006/relationships/customXml" Target="../ink/ink182.xml"/><Relationship Id="rId86" Type="http://schemas.openxmlformats.org/officeDocument/2006/relationships/image" Target="../media/image197.png"/><Relationship Id="rId130" Type="http://schemas.openxmlformats.org/officeDocument/2006/relationships/image" Target="../media/image219.png"/><Relationship Id="rId151" Type="http://schemas.openxmlformats.org/officeDocument/2006/relationships/customXml" Target="../ink/ink225.xml"/><Relationship Id="rId172" Type="http://schemas.openxmlformats.org/officeDocument/2006/relationships/image" Target="../media/image240.png"/><Relationship Id="rId193" Type="http://schemas.openxmlformats.org/officeDocument/2006/relationships/customXml" Target="../ink/ink246.xml"/><Relationship Id="rId207" Type="http://schemas.openxmlformats.org/officeDocument/2006/relationships/customXml" Target="../ink/ink253.xml"/><Relationship Id="rId228" Type="http://schemas.openxmlformats.org/officeDocument/2006/relationships/image" Target="../media/image268.png"/><Relationship Id="rId249" Type="http://schemas.openxmlformats.org/officeDocument/2006/relationships/customXml" Target="../ink/ink274.xml"/><Relationship Id="rId13" Type="http://schemas.openxmlformats.org/officeDocument/2006/relationships/customXml" Target="../ink/ink156.xml"/><Relationship Id="rId109" Type="http://schemas.openxmlformats.org/officeDocument/2006/relationships/customXml" Target="../ink/ink204.xml"/><Relationship Id="rId260" Type="http://schemas.openxmlformats.org/officeDocument/2006/relationships/image" Target="../media/image284.png"/><Relationship Id="rId281" Type="http://schemas.openxmlformats.org/officeDocument/2006/relationships/customXml" Target="../ink/ink290.xml"/><Relationship Id="rId34" Type="http://schemas.openxmlformats.org/officeDocument/2006/relationships/image" Target="../media/image171.png"/><Relationship Id="rId55" Type="http://schemas.openxmlformats.org/officeDocument/2006/relationships/customXml" Target="../ink/ink177.xml"/><Relationship Id="rId76" Type="http://schemas.openxmlformats.org/officeDocument/2006/relationships/image" Target="../media/image192.png"/><Relationship Id="rId97" Type="http://schemas.openxmlformats.org/officeDocument/2006/relationships/customXml" Target="../ink/ink198.xml"/><Relationship Id="rId120" Type="http://schemas.openxmlformats.org/officeDocument/2006/relationships/image" Target="../media/image214.png"/><Relationship Id="rId141" Type="http://schemas.openxmlformats.org/officeDocument/2006/relationships/customXml" Target="../ink/ink220.xml"/><Relationship Id="rId7" Type="http://schemas.openxmlformats.org/officeDocument/2006/relationships/customXml" Target="../ink/ink153.xml"/><Relationship Id="rId71" Type="http://schemas.openxmlformats.org/officeDocument/2006/relationships/customXml" Target="../ink/ink185.xml"/><Relationship Id="rId92" Type="http://schemas.openxmlformats.org/officeDocument/2006/relationships/image" Target="../media/image200.png"/><Relationship Id="rId162" Type="http://schemas.openxmlformats.org/officeDocument/2006/relationships/image" Target="../media/image235.png"/><Relationship Id="rId183" Type="http://schemas.openxmlformats.org/officeDocument/2006/relationships/customXml" Target="../ink/ink241.xml"/><Relationship Id="rId213" Type="http://schemas.openxmlformats.org/officeDocument/2006/relationships/customXml" Target="../ink/ink256.xml"/><Relationship Id="rId218" Type="http://schemas.openxmlformats.org/officeDocument/2006/relationships/image" Target="../media/image263.png"/><Relationship Id="rId234" Type="http://schemas.openxmlformats.org/officeDocument/2006/relationships/image" Target="../media/image271.png"/><Relationship Id="rId239" Type="http://schemas.openxmlformats.org/officeDocument/2006/relationships/customXml" Target="../ink/ink269.xml"/><Relationship Id="rId2" Type="http://schemas.openxmlformats.org/officeDocument/2006/relationships/image" Target="../media/image155.png"/><Relationship Id="rId29" Type="http://schemas.openxmlformats.org/officeDocument/2006/relationships/customXml" Target="../ink/ink164.xml"/><Relationship Id="rId250" Type="http://schemas.openxmlformats.org/officeDocument/2006/relationships/image" Target="../media/image279.png"/><Relationship Id="rId255" Type="http://schemas.openxmlformats.org/officeDocument/2006/relationships/customXml" Target="../ink/ink277.xml"/><Relationship Id="rId271" Type="http://schemas.openxmlformats.org/officeDocument/2006/relationships/customXml" Target="../ink/ink285.xml"/><Relationship Id="rId276" Type="http://schemas.openxmlformats.org/officeDocument/2006/relationships/image" Target="../media/image292.png"/><Relationship Id="rId292" Type="http://schemas.openxmlformats.org/officeDocument/2006/relationships/image" Target="../media/image300.png"/><Relationship Id="rId24" Type="http://schemas.openxmlformats.org/officeDocument/2006/relationships/image" Target="../media/image166.png"/><Relationship Id="rId40" Type="http://schemas.openxmlformats.org/officeDocument/2006/relationships/image" Target="../media/image174.png"/><Relationship Id="rId45" Type="http://schemas.openxmlformats.org/officeDocument/2006/relationships/customXml" Target="../ink/ink172.xml"/><Relationship Id="rId66" Type="http://schemas.openxmlformats.org/officeDocument/2006/relationships/image" Target="../media/image187.png"/><Relationship Id="rId87" Type="http://schemas.openxmlformats.org/officeDocument/2006/relationships/customXml" Target="../ink/ink193.xml"/><Relationship Id="rId110" Type="http://schemas.openxmlformats.org/officeDocument/2006/relationships/image" Target="../media/image209.png"/><Relationship Id="rId115" Type="http://schemas.openxmlformats.org/officeDocument/2006/relationships/customXml" Target="../ink/ink207.xml"/><Relationship Id="rId131" Type="http://schemas.openxmlformats.org/officeDocument/2006/relationships/customXml" Target="../ink/ink215.xml"/><Relationship Id="rId136" Type="http://schemas.openxmlformats.org/officeDocument/2006/relationships/image" Target="../media/image222.png"/><Relationship Id="rId157" Type="http://schemas.openxmlformats.org/officeDocument/2006/relationships/customXml" Target="../ink/ink228.xml"/><Relationship Id="rId178" Type="http://schemas.openxmlformats.org/officeDocument/2006/relationships/image" Target="../media/image243.png"/><Relationship Id="rId61" Type="http://schemas.openxmlformats.org/officeDocument/2006/relationships/customXml" Target="../ink/ink180.xml"/><Relationship Id="rId82" Type="http://schemas.openxmlformats.org/officeDocument/2006/relationships/image" Target="../media/image195.png"/><Relationship Id="rId152" Type="http://schemas.openxmlformats.org/officeDocument/2006/relationships/image" Target="../media/image230.png"/><Relationship Id="rId173" Type="http://schemas.openxmlformats.org/officeDocument/2006/relationships/customXml" Target="../ink/ink236.xml"/><Relationship Id="rId194" Type="http://schemas.openxmlformats.org/officeDocument/2006/relationships/image" Target="../media/image251.png"/><Relationship Id="rId199" Type="http://schemas.openxmlformats.org/officeDocument/2006/relationships/customXml" Target="../ink/ink249.xml"/><Relationship Id="rId203" Type="http://schemas.openxmlformats.org/officeDocument/2006/relationships/customXml" Target="../ink/ink251.xml"/><Relationship Id="rId208" Type="http://schemas.openxmlformats.org/officeDocument/2006/relationships/image" Target="../media/image258.png"/><Relationship Id="rId229" Type="http://schemas.openxmlformats.org/officeDocument/2006/relationships/customXml" Target="../ink/ink264.xml"/><Relationship Id="rId19" Type="http://schemas.openxmlformats.org/officeDocument/2006/relationships/customXml" Target="../ink/ink159.xml"/><Relationship Id="rId224" Type="http://schemas.openxmlformats.org/officeDocument/2006/relationships/image" Target="../media/image266.png"/><Relationship Id="rId240" Type="http://schemas.openxmlformats.org/officeDocument/2006/relationships/image" Target="../media/image274.png"/><Relationship Id="rId245" Type="http://schemas.openxmlformats.org/officeDocument/2006/relationships/customXml" Target="../ink/ink272.xml"/><Relationship Id="rId261" Type="http://schemas.openxmlformats.org/officeDocument/2006/relationships/customXml" Target="../ink/ink280.xml"/><Relationship Id="rId266" Type="http://schemas.openxmlformats.org/officeDocument/2006/relationships/image" Target="../media/image287.png"/><Relationship Id="rId287" Type="http://schemas.openxmlformats.org/officeDocument/2006/relationships/customXml" Target="../ink/ink293.xml"/><Relationship Id="rId14" Type="http://schemas.openxmlformats.org/officeDocument/2006/relationships/image" Target="../media/image161.png"/><Relationship Id="rId30" Type="http://schemas.openxmlformats.org/officeDocument/2006/relationships/image" Target="../media/image169.png"/><Relationship Id="rId35" Type="http://schemas.openxmlformats.org/officeDocument/2006/relationships/customXml" Target="../ink/ink167.xml"/><Relationship Id="rId56" Type="http://schemas.openxmlformats.org/officeDocument/2006/relationships/image" Target="../media/image182.png"/><Relationship Id="rId77" Type="http://schemas.openxmlformats.org/officeDocument/2006/relationships/customXml" Target="../ink/ink188.xml"/><Relationship Id="rId100" Type="http://schemas.openxmlformats.org/officeDocument/2006/relationships/image" Target="../media/image204.png"/><Relationship Id="rId105" Type="http://schemas.openxmlformats.org/officeDocument/2006/relationships/customXml" Target="../ink/ink202.xml"/><Relationship Id="rId126" Type="http://schemas.openxmlformats.org/officeDocument/2006/relationships/image" Target="../media/image217.png"/><Relationship Id="rId147" Type="http://schemas.openxmlformats.org/officeDocument/2006/relationships/customXml" Target="../ink/ink223.xml"/><Relationship Id="rId168" Type="http://schemas.openxmlformats.org/officeDocument/2006/relationships/image" Target="../media/image238.png"/><Relationship Id="rId282" Type="http://schemas.openxmlformats.org/officeDocument/2006/relationships/image" Target="../media/image295.png"/><Relationship Id="rId8" Type="http://schemas.openxmlformats.org/officeDocument/2006/relationships/image" Target="../media/image158.png"/><Relationship Id="rId51" Type="http://schemas.openxmlformats.org/officeDocument/2006/relationships/customXml" Target="../ink/ink175.xml"/><Relationship Id="rId72" Type="http://schemas.openxmlformats.org/officeDocument/2006/relationships/image" Target="../media/image190.png"/><Relationship Id="rId93" Type="http://schemas.openxmlformats.org/officeDocument/2006/relationships/customXml" Target="../ink/ink196.xml"/><Relationship Id="rId98" Type="http://schemas.openxmlformats.org/officeDocument/2006/relationships/image" Target="../media/image203.png"/><Relationship Id="rId121" Type="http://schemas.openxmlformats.org/officeDocument/2006/relationships/customXml" Target="../ink/ink210.xml"/><Relationship Id="rId142" Type="http://schemas.openxmlformats.org/officeDocument/2006/relationships/image" Target="../media/image225.png"/><Relationship Id="rId163" Type="http://schemas.openxmlformats.org/officeDocument/2006/relationships/customXml" Target="../ink/ink231.xml"/><Relationship Id="rId184" Type="http://schemas.openxmlformats.org/officeDocument/2006/relationships/image" Target="../media/image246.png"/><Relationship Id="rId189" Type="http://schemas.openxmlformats.org/officeDocument/2006/relationships/customXml" Target="../ink/ink244.xml"/><Relationship Id="rId219" Type="http://schemas.openxmlformats.org/officeDocument/2006/relationships/customXml" Target="../ink/ink259.xml"/><Relationship Id="rId3" Type="http://schemas.openxmlformats.org/officeDocument/2006/relationships/customXml" Target="../ink/ink151.xml"/><Relationship Id="rId214" Type="http://schemas.openxmlformats.org/officeDocument/2006/relationships/image" Target="../media/image261.png"/><Relationship Id="rId230" Type="http://schemas.openxmlformats.org/officeDocument/2006/relationships/image" Target="../media/image269.png"/><Relationship Id="rId235" Type="http://schemas.openxmlformats.org/officeDocument/2006/relationships/customXml" Target="../ink/ink267.xml"/><Relationship Id="rId251" Type="http://schemas.openxmlformats.org/officeDocument/2006/relationships/customXml" Target="../ink/ink275.xml"/><Relationship Id="rId256" Type="http://schemas.openxmlformats.org/officeDocument/2006/relationships/image" Target="../media/image282.png"/><Relationship Id="rId277" Type="http://schemas.openxmlformats.org/officeDocument/2006/relationships/customXml" Target="../ink/ink288.xml"/><Relationship Id="rId25" Type="http://schemas.openxmlformats.org/officeDocument/2006/relationships/customXml" Target="../ink/ink162.xml"/><Relationship Id="rId46" Type="http://schemas.openxmlformats.org/officeDocument/2006/relationships/image" Target="../media/image177.png"/><Relationship Id="rId67" Type="http://schemas.openxmlformats.org/officeDocument/2006/relationships/customXml" Target="../ink/ink183.xml"/><Relationship Id="rId116" Type="http://schemas.openxmlformats.org/officeDocument/2006/relationships/image" Target="../media/image212.png"/><Relationship Id="rId137" Type="http://schemas.openxmlformats.org/officeDocument/2006/relationships/customXml" Target="../ink/ink218.xml"/><Relationship Id="rId158" Type="http://schemas.openxmlformats.org/officeDocument/2006/relationships/image" Target="../media/image233.png"/><Relationship Id="rId272" Type="http://schemas.openxmlformats.org/officeDocument/2006/relationships/image" Target="../media/image290.png"/><Relationship Id="rId293" Type="http://schemas.openxmlformats.org/officeDocument/2006/relationships/customXml" Target="../ink/ink296.xml"/><Relationship Id="rId20" Type="http://schemas.openxmlformats.org/officeDocument/2006/relationships/image" Target="../media/image164.png"/><Relationship Id="rId41" Type="http://schemas.openxmlformats.org/officeDocument/2006/relationships/customXml" Target="../ink/ink170.xml"/><Relationship Id="rId62" Type="http://schemas.openxmlformats.org/officeDocument/2006/relationships/image" Target="../media/image185.png"/><Relationship Id="rId83" Type="http://schemas.openxmlformats.org/officeDocument/2006/relationships/customXml" Target="../ink/ink191.xml"/><Relationship Id="rId88" Type="http://schemas.openxmlformats.org/officeDocument/2006/relationships/image" Target="../media/image198.png"/><Relationship Id="rId111" Type="http://schemas.openxmlformats.org/officeDocument/2006/relationships/customXml" Target="../ink/ink205.xml"/><Relationship Id="rId132" Type="http://schemas.openxmlformats.org/officeDocument/2006/relationships/image" Target="../media/image220.png"/><Relationship Id="rId153" Type="http://schemas.openxmlformats.org/officeDocument/2006/relationships/customXml" Target="../ink/ink226.xml"/><Relationship Id="rId174" Type="http://schemas.openxmlformats.org/officeDocument/2006/relationships/image" Target="../media/image241.png"/><Relationship Id="rId179" Type="http://schemas.openxmlformats.org/officeDocument/2006/relationships/customXml" Target="../ink/ink239.xml"/><Relationship Id="rId195" Type="http://schemas.openxmlformats.org/officeDocument/2006/relationships/customXml" Target="../ink/ink247.xml"/><Relationship Id="rId209" Type="http://schemas.openxmlformats.org/officeDocument/2006/relationships/customXml" Target="../ink/ink254.xml"/><Relationship Id="rId190" Type="http://schemas.openxmlformats.org/officeDocument/2006/relationships/image" Target="../media/image249.png"/><Relationship Id="rId204" Type="http://schemas.openxmlformats.org/officeDocument/2006/relationships/image" Target="../media/image256.png"/><Relationship Id="rId220" Type="http://schemas.openxmlformats.org/officeDocument/2006/relationships/image" Target="../media/image264.png"/><Relationship Id="rId225" Type="http://schemas.openxmlformats.org/officeDocument/2006/relationships/customXml" Target="../ink/ink262.xml"/><Relationship Id="rId241" Type="http://schemas.openxmlformats.org/officeDocument/2006/relationships/customXml" Target="../ink/ink270.xml"/><Relationship Id="rId246" Type="http://schemas.openxmlformats.org/officeDocument/2006/relationships/image" Target="../media/image277.png"/><Relationship Id="rId267" Type="http://schemas.openxmlformats.org/officeDocument/2006/relationships/customXml" Target="../ink/ink283.xml"/><Relationship Id="rId288" Type="http://schemas.openxmlformats.org/officeDocument/2006/relationships/image" Target="../media/image298.png"/><Relationship Id="rId15" Type="http://schemas.openxmlformats.org/officeDocument/2006/relationships/customXml" Target="../ink/ink157.xml"/><Relationship Id="rId36" Type="http://schemas.openxmlformats.org/officeDocument/2006/relationships/image" Target="../media/image172.png"/><Relationship Id="rId57" Type="http://schemas.openxmlformats.org/officeDocument/2006/relationships/customXml" Target="../ink/ink178.xml"/><Relationship Id="rId106" Type="http://schemas.openxmlformats.org/officeDocument/2006/relationships/image" Target="../media/image207.png"/><Relationship Id="rId127" Type="http://schemas.openxmlformats.org/officeDocument/2006/relationships/customXml" Target="../ink/ink213.xml"/><Relationship Id="rId262" Type="http://schemas.openxmlformats.org/officeDocument/2006/relationships/image" Target="../media/image285.png"/><Relationship Id="rId283" Type="http://schemas.openxmlformats.org/officeDocument/2006/relationships/customXml" Target="../ink/ink291.xml"/><Relationship Id="rId10" Type="http://schemas.openxmlformats.org/officeDocument/2006/relationships/image" Target="../media/image159.png"/><Relationship Id="rId31" Type="http://schemas.openxmlformats.org/officeDocument/2006/relationships/customXml" Target="../ink/ink165.xml"/><Relationship Id="rId52" Type="http://schemas.openxmlformats.org/officeDocument/2006/relationships/image" Target="../media/image180.png"/><Relationship Id="rId73" Type="http://schemas.openxmlformats.org/officeDocument/2006/relationships/customXml" Target="../ink/ink186.xml"/><Relationship Id="rId78" Type="http://schemas.openxmlformats.org/officeDocument/2006/relationships/image" Target="../media/image193.png"/><Relationship Id="rId94" Type="http://schemas.openxmlformats.org/officeDocument/2006/relationships/image" Target="../media/image201.png"/><Relationship Id="rId99" Type="http://schemas.openxmlformats.org/officeDocument/2006/relationships/customXml" Target="../ink/ink199.xml"/><Relationship Id="rId101" Type="http://schemas.openxmlformats.org/officeDocument/2006/relationships/customXml" Target="../ink/ink200.xml"/><Relationship Id="rId122" Type="http://schemas.openxmlformats.org/officeDocument/2006/relationships/image" Target="../media/image215.png"/><Relationship Id="rId143" Type="http://schemas.openxmlformats.org/officeDocument/2006/relationships/customXml" Target="../ink/ink221.xml"/><Relationship Id="rId148" Type="http://schemas.openxmlformats.org/officeDocument/2006/relationships/image" Target="../media/image228.png"/><Relationship Id="rId164" Type="http://schemas.openxmlformats.org/officeDocument/2006/relationships/image" Target="../media/image236.png"/><Relationship Id="rId169" Type="http://schemas.openxmlformats.org/officeDocument/2006/relationships/customXml" Target="../ink/ink234.xml"/><Relationship Id="rId185" Type="http://schemas.openxmlformats.org/officeDocument/2006/relationships/customXml" Target="../ink/ink242.xml"/><Relationship Id="rId4" Type="http://schemas.openxmlformats.org/officeDocument/2006/relationships/image" Target="../media/image156.png"/><Relationship Id="rId9" Type="http://schemas.openxmlformats.org/officeDocument/2006/relationships/customXml" Target="../ink/ink154.xml"/><Relationship Id="rId180" Type="http://schemas.openxmlformats.org/officeDocument/2006/relationships/image" Target="../media/image244.png"/><Relationship Id="rId210" Type="http://schemas.openxmlformats.org/officeDocument/2006/relationships/image" Target="../media/image259.png"/><Relationship Id="rId215" Type="http://schemas.openxmlformats.org/officeDocument/2006/relationships/customXml" Target="../ink/ink257.xml"/><Relationship Id="rId236" Type="http://schemas.openxmlformats.org/officeDocument/2006/relationships/image" Target="../media/image272.png"/><Relationship Id="rId257" Type="http://schemas.openxmlformats.org/officeDocument/2006/relationships/customXml" Target="../ink/ink278.xml"/><Relationship Id="rId278" Type="http://schemas.openxmlformats.org/officeDocument/2006/relationships/image" Target="../media/image293.png"/><Relationship Id="rId26" Type="http://schemas.openxmlformats.org/officeDocument/2006/relationships/image" Target="../media/image167.png"/><Relationship Id="rId231" Type="http://schemas.openxmlformats.org/officeDocument/2006/relationships/customXml" Target="../ink/ink265.xml"/><Relationship Id="rId252" Type="http://schemas.openxmlformats.org/officeDocument/2006/relationships/image" Target="../media/image280.png"/><Relationship Id="rId273" Type="http://schemas.openxmlformats.org/officeDocument/2006/relationships/customXml" Target="../ink/ink286.xml"/><Relationship Id="rId294" Type="http://schemas.openxmlformats.org/officeDocument/2006/relationships/image" Target="../media/image301.png"/><Relationship Id="rId47" Type="http://schemas.openxmlformats.org/officeDocument/2006/relationships/customXml" Target="../ink/ink173.xml"/><Relationship Id="rId68" Type="http://schemas.openxmlformats.org/officeDocument/2006/relationships/image" Target="../media/image188.png"/><Relationship Id="rId89" Type="http://schemas.openxmlformats.org/officeDocument/2006/relationships/customXml" Target="../ink/ink194.xml"/><Relationship Id="rId112" Type="http://schemas.openxmlformats.org/officeDocument/2006/relationships/image" Target="../media/image210.png"/><Relationship Id="rId133" Type="http://schemas.openxmlformats.org/officeDocument/2006/relationships/customXml" Target="../ink/ink216.xml"/><Relationship Id="rId154" Type="http://schemas.openxmlformats.org/officeDocument/2006/relationships/image" Target="../media/image231.png"/><Relationship Id="rId175" Type="http://schemas.openxmlformats.org/officeDocument/2006/relationships/customXml" Target="../ink/ink237.xml"/><Relationship Id="rId196" Type="http://schemas.openxmlformats.org/officeDocument/2006/relationships/image" Target="../media/image252.png"/><Relationship Id="rId200" Type="http://schemas.openxmlformats.org/officeDocument/2006/relationships/image" Target="../media/image254.png"/><Relationship Id="rId16" Type="http://schemas.openxmlformats.org/officeDocument/2006/relationships/image" Target="../media/image162.png"/><Relationship Id="rId221" Type="http://schemas.openxmlformats.org/officeDocument/2006/relationships/customXml" Target="../ink/ink260.xml"/><Relationship Id="rId242" Type="http://schemas.openxmlformats.org/officeDocument/2006/relationships/image" Target="../media/image275.png"/><Relationship Id="rId263" Type="http://schemas.openxmlformats.org/officeDocument/2006/relationships/customXml" Target="../ink/ink281.xml"/><Relationship Id="rId284" Type="http://schemas.openxmlformats.org/officeDocument/2006/relationships/image" Target="../media/image296.png"/><Relationship Id="rId37" Type="http://schemas.openxmlformats.org/officeDocument/2006/relationships/customXml" Target="../ink/ink168.xml"/><Relationship Id="rId58" Type="http://schemas.openxmlformats.org/officeDocument/2006/relationships/image" Target="../media/image183.png"/><Relationship Id="rId79" Type="http://schemas.openxmlformats.org/officeDocument/2006/relationships/customXml" Target="../ink/ink189.xml"/><Relationship Id="rId102" Type="http://schemas.openxmlformats.org/officeDocument/2006/relationships/image" Target="../media/image205.png"/><Relationship Id="rId123" Type="http://schemas.openxmlformats.org/officeDocument/2006/relationships/customXml" Target="../ink/ink211.xml"/><Relationship Id="rId144" Type="http://schemas.openxmlformats.org/officeDocument/2006/relationships/image" Target="../media/image226.png"/><Relationship Id="rId90" Type="http://schemas.openxmlformats.org/officeDocument/2006/relationships/image" Target="../media/image199.png"/><Relationship Id="rId165" Type="http://schemas.openxmlformats.org/officeDocument/2006/relationships/customXml" Target="../ink/ink232.xml"/><Relationship Id="rId186" Type="http://schemas.openxmlformats.org/officeDocument/2006/relationships/image" Target="../media/image247.png"/><Relationship Id="rId211" Type="http://schemas.openxmlformats.org/officeDocument/2006/relationships/customXml" Target="../ink/ink255.xml"/><Relationship Id="rId232" Type="http://schemas.openxmlformats.org/officeDocument/2006/relationships/image" Target="../media/image270.png"/><Relationship Id="rId253" Type="http://schemas.openxmlformats.org/officeDocument/2006/relationships/customXml" Target="../ink/ink276.xml"/><Relationship Id="rId274" Type="http://schemas.openxmlformats.org/officeDocument/2006/relationships/image" Target="../media/image291.png"/><Relationship Id="rId295" Type="http://schemas.openxmlformats.org/officeDocument/2006/relationships/customXml" Target="../ink/ink297.xml"/><Relationship Id="rId27" Type="http://schemas.openxmlformats.org/officeDocument/2006/relationships/customXml" Target="../ink/ink163.xml"/><Relationship Id="rId48" Type="http://schemas.openxmlformats.org/officeDocument/2006/relationships/image" Target="../media/image178.png"/><Relationship Id="rId69" Type="http://schemas.openxmlformats.org/officeDocument/2006/relationships/customXml" Target="../ink/ink184.xml"/><Relationship Id="rId113" Type="http://schemas.openxmlformats.org/officeDocument/2006/relationships/customXml" Target="../ink/ink206.xml"/><Relationship Id="rId134" Type="http://schemas.openxmlformats.org/officeDocument/2006/relationships/image" Target="../media/image221.png"/><Relationship Id="rId80" Type="http://schemas.openxmlformats.org/officeDocument/2006/relationships/image" Target="../media/image194.png"/><Relationship Id="rId155" Type="http://schemas.openxmlformats.org/officeDocument/2006/relationships/customXml" Target="../ink/ink227.xml"/><Relationship Id="rId176" Type="http://schemas.openxmlformats.org/officeDocument/2006/relationships/image" Target="../media/image242.png"/><Relationship Id="rId197" Type="http://schemas.openxmlformats.org/officeDocument/2006/relationships/customXml" Target="../ink/ink248.xml"/><Relationship Id="rId201" Type="http://schemas.openxmlformats.org/officeDocument/2006/relationships/customXml" Target="../ink/ink250.xml"/><Relationship Id="rId222" Type="http://schemas.openxmlformats.org/officeDocument/2006/relationships/image" Target="../media/image265.png"/><Relationship Id="rId243" Type="http://schemas.openxmlformats.org/officeDocument/2006/relationships/customXml" Target="../ink/ink271.xml"/><Relationship Id="rId264" Type="http://schemas.openxmlformats.org/officeDocument/2006/relationships/image" Target="../media/image286.png"/><Relationship Id="rId285" Type="http://schemas.openxmlformats.org/officeDocument/2006/relationships/customXml" Target="../ink/ink292.xml"/><Relationship Id="rId17" Type="http://schemas.openxmlformats.org/officeDocument/2006/relationships/customXml" Target="../ink/ink158.xml"/><Relationship Id="rId38" Type="http://schemas.openxmlformats.org/officeDocument/2006/relationships/image" Target="../media/image173.png"/><Relationship Id="rId59" Type="http://schemas.openxmlformats.org/officeDocument/2006/relationships/customXml" Target="../ink/ink179.xml"/><Relationship Id="rId103" Type="http://schemas.openxmlformats.org/officeDocument/2006/relationships/customXml" Target="../ink/ink201.xml"/><Relationship Id="rId124" Type="http://schemas.openxmlformats.org/officeDocument/2006/relationships/image" Target="../media/image216.png"/><Relationship Id="rId70" Type="http://schemas.openxmlformats.org/officeDocument/2006/relationships/image" Target="../media/image189.png"/><Relationship Id="rId91" Type="http://schemas.openxmlformats.org/officeDocument/2006/relationships/customXml" Target="../ink/ink195.xml"/><Relationship Id="rId145" Type="http://schemas.openxmlformats.org/officeDocument/2006/relationships/customXml" Target="../ink/ink222.xml"/><Relationship Id="rId166" Type="http://schemas.openxmlformats.org/officeDocument/2006/relationships/image" Target="../media/image237.png"/><Relationship Id="rId187" Type="http://schemas.openxmlformats.org/officeDocument/2006/relationships/customXml" Target="../ink/ink24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60.png"/><Relationship Id="rId233" Type="http://schemas.openxmlformats.org/officeDocument/2006/relationships/customXml" Target="../ink/ink266.xml"/><Relationship Id="rId254" Type="http://schemas.openxmlformats.org/officeDocument/2006/relationships/image" Target="../media/image281.png"/><Relationship Id="rId28" Type="http://schemas.openxmlformats.org/officeDocument/2006/relationships/image" Target="../media/image168.png"/><Relationship Id="rId49" Type="http://schemas.openxmlformats.org/officeDocument/2006/relationships/customXml" Target="../ink/ink174.xml"/><Relationship Id="rId114" Type="http://schemas.openxmlformats.org/officeDocument/2006/relationships/image" Target="../media/image211.png"/><Relationship Id="rId275" Type="http://schemas.openxmlformats.org/officeDocument/2006/relationships/customXml" Target="../ink/ink287.xml"/><Relationship Id="rId296" Type="http://schemas.openxmlformats.org/officeDocument/2006/relationships/image" Target="../media/image302.png"/><Relationship Id="rId60" Type="http://schemas.openxmlformats.org/officeDocument/2006/relationships/image" Target="../media/image184.png"/><Relationship Id="rId81" Type="http://schemas.openxmlformats.org/officeDocument/2006/relationships/customXml" Target="../ink/ink190.xml"/><Relationship Id="rId135" Type="http://schemas.openxmlformats.org/officeDocument/2006/relationships/customXml" Target="../ink/ink217.xml"/><Relationship Id="rId156" Type="http://schemas.openxmlformats.org/officeDocument/2006/relationships/image" Target="../media/image232.png"/><Relationship Id="rId177" Type="http://schemas.openxmlformats.org/officeDocument/2006/relationships/customXml" Target="../ink/ink238.xml"/><Relationship Id="rId198" Type="http://schemas.openxmlformats.org/officeDocument/2006/relationships/image" Target="../media/image253.png"/><Relationship Id="rId202" Type="http://schemas.openxmlformats.org/officeDocument/2006/relationships/image" Target="../media/image255.png"/><Relationship Id="rId223" Type="http://schemas.openxmlformats.org/officeDocument/2006/relationships/customXml" Target="../ink/ink261.xml"/><Relationship Id="rId244" Type="http://schemas.openxmlformats.org/officeDocument/2006/relationships/image" Target="../media/image276.png"/><Relationship Id="rId18" Type="http://schemas.openxmlformats.org/officeDocument/2006/relationships/image" Target="../media/image163.png"/><Relationship Id="rId39" Type="http://schemas.openxmlformats.org/officeDocument/2006/relationships/customXml" Target="../ink/ink169.xml"/><Relationship Id="rId265" Type="http://schemas.openxmlformats.org/officeDocument/2006/relationships/customXml" Target="../ink/ink282.xml"/><Relationship Id="rId286" Type="http://schemas.openxmlformats.org/officeDocument/2006/relationships/image" Target="../media/image297.png"/><Relationship Id="rId50" Type="http://schemas.openxmlformats.org/officeDocument/2006/relationships/image" Target="../media/image179.png"/><Relationship Id="rId104" Type="http://schemas.openxmlformats.org/officeDocument/2006/relationships/image" Target="../media/image206.png"/><Relationship Id="rId125" Type="http://schemas.openxmlformats.org/officeDocument/2006/relationships/customXml" Target="../ink/ink212.xml"/><Relationship Id="rId146" Type="http://schemas.openxmlformats.org/officeDocument/2006/relationships/image" Target="../media/image227.png"/><Relationship Id="rId167" Type="http://schemas.openxmlformats.org/officeDocument/2006/relationships/customXml" Target="../ink/ink233.xml"/><Relationship Id="rId188" Type="http://schemas.openxmlformats.org/officeDocument/2006/relationships/image" Target="../media/image24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0.png"/><Relationship Id="rId299" Type="http://schemas.openxmlformats.org/officeDocument/2006/relationships/image" Target="../media/image451.png"/><Relationship Id="rId21" Type="http://schemas.openxmlformats.org/officeDocument/2006/relationships/image" Target="../media/image312.png"/><Relationship Id="rId63" Type="http://schemas.openxmlformats.org/officeDocument/2006/relationships/image" Target="../media/image333.png"/><Relationship Id="rId159" Type="http://schemas.openxmlformats.org/officeDocument/2006/relationships/image" Target="../media/image381.png"/><Relationship Id="rId324" Type="http://schemas.openxmlformats.org/officeDocument/2006/relationships/customXml" Target="../ink/ink459.xml"/><Relationship Id="rId366" Type="http://schemas.openxmlformats.org/officeDocument/2006/relationships/customXml" Target="../ink/ink480.xml"/><Relationship Id="rId170" Type="http://schemas.openxmlformats.org/officeDocument/2006/relationships/customXml" Target="../ink/ink382.xml"/><Relationship Id="rId226" Type="http://schemas.openxmlformats.org/officeDocument/2006/relationships/customXml" Target="../ink/ink410.xml"/><Relationship Id="rId268" Type="http://schemas.openxmlformats.org/officeDocument/2006/relationships/customXml" Target="../ink/ink431.xml"/><Relationship Id="rId32" Type="http://schemas.openxmlformats.org/officeDocument/2006/relationships/customXml" Target="../ink/ink313.xml"/><Relationship Id="rId74" Type="http://schemas.openxmlformats.org/officeDocument/2006/relationships/customXml" Target="../ink/ink334.xml"/><Relationship Id="rId128" Type="http://schemas.openxmlformats.org/officeDocument/2006/relationships/customXml" Target="../ink/ink361.xml"/><Relationship Id="rId335" Type="http://schemas.openxmlformats.org/officeDocument/2006/relationships/image" Target="../media/image469.png"/><Relationship Id="rId377" Type="http://schemas.openxmlformats.org/officeDocument/2006/relationships/image" Target="../media/image490.png"/><Relationship Id="rId5" Type="http://schemas.openxmlformats.org/officeDocument/2006/relationships/image" Target="../media/image304.png"/><Relationship Id="rId181" Type="http://schemas.openxmlformats.org/officeDocument/2006/relationships/image" Target="../media/image392.png"/><Relationship Id="rId237" Type="http://schemas.openxmlformats.org/officeDocument/2006/relationships/image" Target="../media/image420.png"/><Relationship Id="rId402" Type="http://schemas.openxmlformats.org/officeDocument/2006/relationships/customXml" Target="../ink/ink498.xml"/><Relationship Id="rId279" Type="http://schemas.openxmlformats.org/officeDocument/2006/relationships/image" Target="../media/image441.png"/><Relationship Id="rId43" Type="http://schemas.openxmlformats.org/officeDocument/2006/relationships/image" Target="../media/image323.png"/><Relationship Id="rId139" Type="http://schemas.openxmlformats.org/officeDocument/2006/relationships/image" Target="../media/image371.png"/><Relationship Id="rId290" Type="http://schemas.openxmlformats.org/officeDocument/2006/relationships/customXml" Target="../ink/ink442.xml"/><Relationship Id="rId304" Type="http://schemas.openxmlformats.org/officeDocument/2006/relationships/customXml" Target="../ink/ink449.xml"/><Relationship Id="rId346" Type="http://schemas.openxmlformats.org/officeDocument/2006/relationships/customXml" Target="../ink/ink470.xml"/><Relationship Id="rId388" Type="http://schemas.openxmlformats.org/officeDocument/2006/relationships/customXml" Target="../ink/ink491.xml"/><Relationship Id="rId85" Type="http://schemas.openxmlformats.org/officeDocument/2006/relationships/image" Target="../media/image344.png"/><Relationship Id="rId150" Type="http://schemas.openxmlformats.org/officeDocument/2006/relationships/customXml" Target="../ink/ink372.xml"/><Relationship Id="rId171" Type="http://schemas.openxmlformats.org/officeDocument/2006/relationships/image" Target="../media/image387.png"/><Relationship Id="rId192" Type="http://schemas.openxmlformats.org/officeDocument/2006/relationships/customXml" Target="../ink/ink393.xml"/><Relationship Id="rId206" Type="http://schemas.openxmlformats.org/officeDocument/2006/relationships/customXml" Target="../ink/ink400.xml"/><Relationship Id="rId227" Type="http://schemas.openxmlformats.org/officeDocument/2006/relationships/image" Target="../media/image415.png"/><Relationship Id="rId413" Type="http://schemas.openxmlformats.org/officeDocument/2006/relationships/image" Target="../media/image508.png"/><Relationship Id="rId248" Type="http://schemas.openxmlformats.org/officeDocument/2006/relationships/customXml" Target="../ink/ink421.xml"/><Relationship Id="rId269" Type="http://schemas.openxmlformats.org/officeDocument/2006/relationships/image" Target="../media/image436.png"/><Relationship Id="rId12" Type="http://schemas.openxmlformats.org/officeDocument/2006/relationships/customXml" Target="../ink/ink303.xml"/><Relationship Id="rId33" Type="http://schemas.openxmlformats.org/officeDocument/2006/relationships/image" Target="../media/image318.png"/><Relationship Id="rId108" Type="http://schemas.openxmlformats.org/officeDocument/2006/relationships/customXml" Target="../ink/ink351.xml"/><Relationship Id="rId129" Type="http://schemas.openxmlformats.org/officeDocument/2006/relationships/image" Target="../media/image366.png"/><Relationship Id="rId280" Type="http://schemas.openxmlformats.org/officeDocument/2006/relationships/customXml" Target="../ink/ink437.xml"/><Relationship Id="rId315" Type="http://schemas.openxmlformats.org/officeDocument/2006/relationships/image" Target="../media/image459.png"/><Relationship Id="rId336" Type="http://schemas.openxmlformats.org/officeDocument/2006/relationships/customXml" Target="../ink/ink465.xml"/><Relationship Id="rId357" Type="http://schemas.openxmlformats.org/officeDocument/2006/relationships/image" Target="../media/image480.png"/><Relationship Id="rId54" Type="http://schemas.openxmlformats.org/officeDocument/2006/relationships/customXml" Target="../ink/ink324.xml"/><Relationship Id="rId75" Type="http://schemas.openxmlformats.org/officeDocument/2006/relationships/image" Target="../media/image339.png"/><Relationship Id="rId96" Type="http://schemas.openxmlformats.org/officeDocument/2006/relationships/customXml" Target="../ink/ink345.xml"/><Relationship Id="rId140" Type="http://schemas.openxmlformats.org/officeDocument/2006/relationships/customXml" Target="../ink/ink367.xml"/><Relationship Id="rId161" Type="http://schemas.openxmlformats.org/officeDocument/2006/relationships/image" Target="../media/image382.png"/><Relationship Id="rId182" Type="http://schemas.openxmlformats.org/officeDocument/2006/relationships/customXml" Target="../ink/ink388.xml"/><Relationship Id="rId217" Type="http://schemas.openxmlformats.org/officeDocument/2006/relationships/image" Target="../media/image410.png"/><Relationship Id="rId378" Type="http://schemas.openxmlformats.org/officeDocument/2006/relationships/customXml" Target="../ink/ink486.xml"/><Relationship Id="rId399" Type="http://schemas.openxmlformats.org/officeDocument/2006/relationships/image" Target="../media/image501.png"/><Relationship Id="rId403" Type="http://schemas.openxmlformats.org/officeDocument/2006/relationships/image" Target="../media/image503.png"/><Relationship Id="rId6" Type="http://schemas.openxmlformats.org/officeDocument/2006/relationships/customXml" Target="../ink/ink300.xml"/><Relationship Id="rId238" Type="http://schemas.openxmlformats.org/officeDocument/2006/relationships/customXml" Target="../ink/ink416.xml"/><Relationship Id="rId259" Type="http://schemas.openxmlformats.org/officeDocument/2006/relationships/image" Target="../media/image431.png"/><Relationship Id="rId424" Type="http://schemas.openxmlformats.org/officeDocument/2006/relationships/customXml" Target="../ink/ink509.xml"/><Relationship Id="rId23" Type="http://schemas.openxmlformats.org/officeDocument/2006/relationships/image" Target="../media/image313.png"/><Relationship Id="rId119" Type="http://schemas.openxmlformats.org/officeDocument/2006/relationships/image" Target="../media/image361.png"/><Relationship Id="rId270" Type="http://schemas.openxmlformats.org/officeDocument/2006/relationships/customXml" Target="../ink/ink432.xml"/><Relationship Id="rId291" Type="http://schemas.openxmlformats.org/officeDocument/2006/relationships/image" Target="../media/image447.png"/><Relationship Id="rId305" Type="http://schemas.openxmlformats.org/officeDocument/2006/relationships/image" Target="../media/image454.png"/><Relationship Id="rId326" Type="http://schemas.openxmlformats.org/officeDocument/2006/relationships/customXml" Target="../ink/ink460.xml"/><Relationship Id="rId347" Type="http://schemas.openxmlformats.org/officeDocument/2006/relationships/image" Target="../media/image475.png"/><Relationship Id="rId44" Type="http://schemas.openxmlformats.org/officeDocument/2006/relationships/customXml" Target="../ink/ink319.xml"/><Relationship Id="rId65" Type="http://schemas.openxmlformats.org/officeDocument/2006/relationships/image" Target="../media/image334.png"/><Relationship Id="rId86" Type="http://schemas.openxmlformats.org/officeDocument/2006/relationships/customXml" Target="../ink/ink340.xml"/><Relationship Id="rId130" Type="http://schemas.openxmlformats.org/officeDocument/2006/relationships/customXml" Target="../ink/ink362.xml"/><Relationship Id="rId151" Type="http://schemas.openxmlformats.org/officeDocument/2006/relationships/image" Target="../media/image377.png"/><Relationship Id="rId368" Type="http://schemas.openxmlformats.org/officeDocument/2006/relationships/customXml" Target="../ink/ink481.xml"/><Relationship Id="rId389" Type="http://schemas.openxmlformats.org/officeDocument/2006/relationships/image" Target="../media/image496.png"/><Relationship Id="rId172" Type="http://schemas.openxmlformats.org/officeDocument/2006/relationships/customXml" Target="../ink/ink383.xml"/><Relationship Id="rId193" Type="http://schemas.openxmlformats.org/officeDocument/2006/relationships/image" Target="../media/image398.png"/><Relationship Id="rId207" Type="http://schemas.openxmlformats.org/officeDocument/2006/relationships/image" Target="../media/image405.png"/><Relationship Id="rId228" Type="http://schemas.openxmlformats.org/officeDocument/2006/relationships/customXml" Target="../ink/ink411.xml"/><Relationship Id="rId249" Type="http://schemas.openxmlformats.org/officeDocument/2006/relationships/image" Target="../media/image426.png"/><Relationship Id="rId414" Type="http://schemas.openxmlformats.org/officeDocument/2006/relationships/customXml" Target="../ink/ink504.xml"/><Relationship Id="rId13" Type="http://schemas.openxmlformats.org/officeDocument/2006/relationships/image" Target="../media/image308.png"/><Relationship Id="rId109" Type="http://schemas.openxmlformats.org/officeDocument/2006/relationships/image" Target="../media/image356.png"/><Relationship Id="rId260" Type="http://schemas.openxmlformats.org/officeDocument/2006/relationships/customXml" Target="../ink/ink427.xml"/><Relationship Id="rId281" Type="http://schemas.openxmlformats.org/officeDocument/2006/relationships/image" Target="../media/image442.png"/><Relationship Id="rId316" Type="http://schemas.openxmlformats.org/officeDocument/2006/relationships/customXml" Target="../ink/ink455.xml"/><Relationship Id="rId337" Type="http://schemas.openxmlformats.org/officeDocument/2006/relationships/image" Target="../media/image470.png"/><Relationship Id="rId34" Type="http://schemas.openxmlformats.org/officeDocument/2006/relationships/customXml" Target="../ink/ink314.xml"/><Relationship Id="rId55" Type="http://schemas.openxmlformats.org/officeDocument/2006/relationships/image" Target="../media/image329.png"/><Relationship Id="rId76" Type="http://schemas.openxmlformats.org/officeDocument/2006/relationships/customXml" Target="../ink/ink335.xml"/><Relationship Id="rId97" Type="http://schemas.openxmlformats.org/officeDocument/2006/relationships/image" Target="../media/image350.png"/><Relationship Id="rId120" Type="http://schemas.openxmlformats.org/officeDocument/2006/relationships/customXml" Target="../ink/ink357.xml"/><Relationship Id="rId141" Type="http://schemas.openxmlformats.org/officeDocument/2006/relationships/image" Target="../media/image372.png"/><Relationship Id="rId358" Type="http://schemas.openxmlformats.org/officeDocument/2006/relationships/customXml" Target="../ink/ink476.xml"/><Relationship Id="rId379" Type="http://schemas.openxmlformats.org/officeDocument/2006/relationships/image" Target="../media/image491.png"/><Relationship Id="rId7" Type="http://schemas.openxmlformats.org/officeDocument/2006/relationships/image" Target="../media/image305.png"/><Relationship Id="rId162" Type="http://schemas.openxmlformats.org/officeDocument/2006/relationships/customXml" Target="../ink/ink378.xml"/><Relationship Id="rId183" Type="http://schemas.openxmlformats.org/officeDocument/2006/relationships/image" Target="../media/image393.png"/><Relationship Id="rId218" Type="http://schemas.openxmlformats.org/officeDocument/2006/relationships/customXml" Target="../ink/ink406.xml"/><Relationship Id="rId239" Type="http://schemas.openxmlformats.org/officeDocument/2006/relationships/image" Target="../media/image421.png"/><Relationship Id="rId390" Type="http://schemas.openxmlformats.org/officeDocument/2006/relationships/customXml" Target="../ink/ink492.xml"/><Relationship Id="rId404" Type="http://schemas.openxmlformats.org/officeDocument/2006/relationships/customXml" Target="../ink/ink499.xml"/><Relationship Id="rId425" Type="http://schemas.openxmlformats.org/officeDocument/2006/relationships/image" Target="../media/image514.png"/><Relationship Id="rId250" Type="http://schemas.openxmlformats.org/officeDocument/2006/relationships/customXml" Target="../ink/ink422.xml"/><Relationship Id="rId271" Type="http://schemas.openxmlformats.org/officeDocument/2006/relationships/image" Target="../media/image437.png"/><Relationship Id="rId292" Type="http://schemas.openxmlformats.org/officeDocument/2006/relationships/customXml" Target="../ink/ink443.xml"/><Relationship Id="rId306" Type="http://schemas.openxmlformats.org/officeDocument/2006/relationships/customXml" Target="../ink/ink450.xml"/><Relationship Id="rId24" Type="http://schemas.openxmlformats.org/officeDocument/2006/relationships/customXml" Target="../ink/ink309.xml"/><Relationship Id="rId45" Type="http://schemas.openxmlformats.org/officeDocument/2006/relationships/image" Target="../media/image324.png"/><Relationship Id="rId66" Type="http://schemas.openxmlformats.org/officeDocument/2006/relationships/customXml" Target="../ink/ink330.xml"/><Relationship Id="rId87" Type="http://schemas.openxmlformats.org/officeDocument/2006/relationships/image" Target="../media/image345.png"/><Relationship Id="rId110" Type="http://schemas.openxmlformats.org/officeDocument/2006/relationships/customXml" Target="../ink/ink352.xml"/><Relationship Id="rId131" Type="http://schemas.openxmlformats.org/officeDocument/2006/relationships/image" Target="../media/image367.png"/><Relationship Id="rId327" Type="http://schemas.openxmlformats.org/officeDocument/2006/relationships/image" Target="../media/image465.png"/><Relationship Id="rId348" Type="http://schemas.openxmlformats.org/officeDocument/2006/relationships/customXml" Target="../ink/ink471.xml"/><Relationship Id="rId369" Type="http://schemas.openxmlformats.org/officeDocument/2006/relationships/image" Target="../media/image486.png"/><Relationship Id="rId152" Type="http://schemas.openxmlformats.org/officeDocument/2006/relationships/customXml" Target="../ink/ink373.xml"/><Relationship Id="rId173" Type="http://schemas.openxmlformats.org/officeDocument/2006/relationships/image" Target="../media/image388.png"/><Relationship Id="rId194" Type="http://schemas.openxmlformats.org/officeDocument/2006/relationships/customXml" Target="../ink/ink394.xml"/><Relationship Id="rId208" Type="http://schemas.openxmlformats.org/officeDocument/2006/relationships/customXml" Target="../ink/ink401.xml"/><Relationship Id="rId229" Type="http://schemas.openxmlformats.org/officeDocument/2006/relationships/image" Target="../media/image416.png"/><Relationship Id="rId380" Type="http://schemas.openxmlformats.org/officeDocument/2006/relationships/customXml" Target="../ink/ink487.xml"/><Relationship Id="rId415" Type="http://schemas.openxmlformats.org/officeDocument/2006/relationships/image" Target="../media/image509.png"/><Relationship Id="rId240" Type="http://schemas.openxmlformats.org/officeDocument/2006/relationships/customXml" Target="../ink/ink417.xml"/><Relationship Id="rId261" Type="http://schemas.openxmlformats.org/officeDocument/2006/relationships/image" Target="../media/image432.png"/><Relationship Id="rId14" Type="http://schemas.openxmlformats.org/officeDocument/2006/relationships/customXml" Target="../ink/ink304.xml"/><Relationship Id="rId35" Type="http://schemas.openxmlformats.org/officeDocument/2006/relationships/image" Target="../media/image319.png"/><Relationship Id="rId56" Type="http://schemas.openxmlformats.org/officeDocument/2006/relationships/customXml" Target="../ink/ink325.xml"/><Relationship Id="rId77" Type="http://schemas.openxmlformats.org/officeDocument/2006/relationships/image" Target="../media/image340.png"/><Relationship Id="rId100" Type="http://schemas.openxmlformats.org/officeDocument/2006/relationships/customXml" Target="../ink/ink347.xml"/><Relationship Id="rId282" Type="http://schemas.openxmlformats.org/officeDocument/2006/relationships/customXml" Target="../ink/ink438.xml"/><Relationship Id="rId317" Type="http://schemas.openxmlformats.org/officeDocument/2006/relationships/image" Target="../media/image460.png"/><Relationship Id="rId338" Type="http://schemas.openxmlformats.org/officeDocument/2006/relationships/customXml" Target="../ink/ink466.xml"/><Relationship Id="rId359" Type="http://schemas.openxmlformats.org/officeDocument/2006/relationships/image" Target="../media/image481.png"/><Relationship Id="rId8" Type="http://schemas.openxmlformats.org/officeDocument/2006/relationships/customXml" Target="../ink/ink301.xml"/><Relationship Id="rId98" Type="http://schemas.openxmlformats.org/officeDocument/2006/relationships/customXml" Target="../ink/ink346.xml"/><Relationship Id="rId121" Type="http://schemas.openxmlformats.org/officeDocument/2006/relationships/image" Target="../media/image362.png"/><Relationship Id="rId142" Type="http://schemas.openxmlformats.org/officeDocument/2006/relationships/customXml" Target="../ink/ink368.xml"/><Relationship Id="rId163" Type="http://schemas.openxmlformats.org/officeDocument/2006/relationships/image" Target="../media/image383.png"/><Relationship Id="rId184" Type="http://schemas.openxmlformats.org/officeDocument/2006/relationships/customXml" Target="../ink/ink389.xml"/><Relationship Id="rId219" Type="http://schemas.openxmlformats.org/officeDocument/2006/relationships/image" Target="../media/image411.png"/><Relationship Id="rId370" Type="http://schemas.openxmlformats.org/officeDocument/2006/relationships/customXml" Target="../ink/ink482.xml"/><Relationship Id="rId391" Type="http://schemas.openxmlformats.org/officeDocument/2006/relationships/image" Target="../media/image497.png"/><Relationship Id="rId405" Type="http://schemas.openxmlformats.org/officeDocument/2006/relationships/image" Target="../media/image504.png"/><Relationship Id="rId426" Type="http://schemas.openxmlformats.org/officeDocument/2006/relationships/customXml" Target="../ink/ink510.xml"/><Relationship Id="rId230" Type="http://schemas.openxmlformats.org/officeDocument/2006/relationships/customXml" Target="../ink/ink412.xml"/><Relationship Id="rId251" Type="http://schemas.openxmlformats.org/officeDocument/2006/relationships/image" Target="../media/image427.png"/><Relationship Id="rId25" Type="http://schemas.openxmlformats.org/officeDocument/2006/relationships/image" Target="../media/image314.png"/><Relationship Id="rId46" Type="http://schemas.openxmlformats.org/officeDocument/2006/relationships/customXml" Target="../ink/ink320.xml"/><Relationship Id="rId67" Type="http://schemas.openxmlformats.org/officeDocument/2006/relationships/image" Target="../media/image335.png"/><Relationship Id="rId272" Type="http://schemas.openxmlformats.org/officeDocument/2006/relationships/customXml" Target="../ink/ink433.xml"/><Relationship Id="rId293" Type="http://schemas.openxmlformats.org/officeDocument/2006/relationships/image" Target="../media/image448.png"/><Relationship Id="rId307" Type="http://schemas.openxmlformats.org/officeDocument/2006/relationships/image" Target="../media/image455.png"/><Relationship Id="rId328" Type="http://schemas.openxmlformats.org/officeDocument/2006/relationships/customXml" Target="../ink/ink461.xml"/><Relationship Id="rId349" Type="http://schemas.openxmlformats.org/officeDocument/2006/relationships/image" Target="../media/image476.png"/><Relationship Id="rId88" Type="http://schemas.openxmlformats.org/officeDocument/2006/relationships/customXml" Target="../ink/ink341.xml"/><Relationship Id="rId111" Type="http://schemas.openxmlformats.org/officeDocument/2006/relationships/image" Target="../media/image357.png"/><Relationship Id="rId132" Type="http://schemas.openxmlformats.org/officeDocument/2006/relationships/customXml" Target="../ink/ink363.xml"/><Relationship Id="rId153" Type="http://schemas.openxmlformats.org/officeDocument/2006/relationships/image" Target="../media/image378.png"/><Relationship Id="rId174" Type="http://schemas.openxmlformats.org/officeDocument/2006/relationships/customXml" Target="../ink/ink384.xml"/><Relationship Id="rId195" Type="http://schemas.openxmlformats.org/officeDocument/2006/relationships/image" Target="../media/image399.png"/><Relationship Id="rId209" Type="http://schemas.openxmlformats.org/officeDocument/2006/relationships/image" Target="../media/image406.png"/><Relationship Id="rId360" Type="http://schemas.openxmlformats.org/officeDocument/2006/relationships/customXml" Target="../ink/ink477.xml"/><Relationship Id="rId381" Type="http://schemas.openxmlformats.org/officeDocument/2006/relationships/image" Target="../media/image492.png"/><Relationship Id="rId416" Type="http://schemas.openxmlformats.org/officeDocument/2006/relationships/customXml" Target="../ink/ink505.xml"/><Relationship Id="rId220" Type="http://schemas.openxmlformats.org/officeDocument/2006/relationships/customXml" Target="../ink/ink407.xml"/><Relationship Id="rId241" Type="http://schemas.openxmlformats.org/officeDocument/2006/relationships/image" Target="../media/image422.png"/><Relationship Id="rId15" Type="http://schemas.openxmlformats.org/officeDocument/2006/relationships/image" Target="../media/image309.png"/><Relationship Id="rId36" Type="http://schemas.openxmlformats.org/officeDocument/2006/relationships/customXml" Target="../ink/ink315.xml"/><Relationship Id="rId57" Type="http://schemas.openxmlformats.org/officeDocument/2006/relationships/image" Target="../media/image330.png"/><Relationship Id="rId262" Type="http://schemas.openxmlformats.org/officeDocument/2006/relationships/customXml" Target="../ink/ink428.xml"/><Relationship Id="rId283" Type="http://schemas.openxmlformats.org/officeDocument/2006/relationships/image" Target="../media/image443.png"/><Relationship Id="rId318" Type="http://schemas.openxmlformats.org/officeDocument/2006/relationships/customXml" Target="../ink/ink456.xml"/><Relationship Id="rId339" Type="http://schemas.openxmlformats.org/officeDocument/2006/relationships/image" Target="../media/image471.png"/><Relationship Id="rId78" Type="http://schemas.openxmlformats.org/officeDocument/2006/relationships/customXml" Target="../ink/ink336.xml"/><Relationship Id="rId99" Type="http://schemas.openxmlformats.org/officeDocument/2006/relationships/image" Target="../media/image351.png"/><Relationship Id="rId101" Type="http://schemas.openxmlformats.org/officeDocument/2006/relationships/image" Target="../media/image352.png"/><Relationship Id="rId122" Type="http://schemas.openxmlformats.org/officeDocument/2006/relationships/customXml" Target="../ink/ink358.xml"/><Relationship Id="rId143" Type="http://schemas.openxmlformats.org/officeDocument/2006/relationships/image" Target="../media/image373.png"/><Relationship Id="rId164" Type="http://schemas.openxmlformats.org/officeDocument/2006/relationships/customXml" Target="../ink/ink379.xml"/><Relationship Id="rId185" Type="http://schemas.openxmlformats.org/officeDocument/2006/relationships/image" Target="../media/image394.png"/><Relationship Id="rId350" Type="http://schemas.openxmlformats.org/officeDocument/2006/relationships/customXml" Target="../ink/ink472.xml"/><Relationship Id="rId371" Type="http://schemas.openxmlformats.org/officeDocument/2006/relationships/image" Target="../media/image487.png"/><Relationship Id="rId406" Type="http://schemas.openxmlformats.org/officeDocument/2006/relationships/customXml" Target="../ink/ink500.xml"/><Relationship Id="rId9" Type="http://schemas.openxmlformats.org/officeDocument/2006/relationships/image" Target="../media/image306.png"/><Relationship Id="rId210" Type="http://schemas.openxmlformats.org/officeDocument/2006/relationships/customXml" Target="../ink/ink402.xml"/><Relationship Id="rId392" Type="http://schemas.openxmlformats.org/officeDocument/2006/relationships/customXml" Target="../ink/ink493.xml"/><Relationship Id="rId427" Type="http://schemas.openxmlformats.org/officeDocument/2006/relationships/image" Target="../media/image515.png"/><Relationship Id="rId26" Type="http://schemas.openxmlformats.org/officeDocument/2006/relationships/customXml" Target="../ink/ink310.xml"/><Relationship Id="rId231" Type="http://schemas.openxmlformats.org/officeDocument/2006/relationships/image" Target="../media/image417.png"/><Relationship Id="rId252" Type="http://schemas.openxmlformats.org/officeDocument/2006/relationships/customXml" Target="../ink/ink423.xml"/><Relationship Id="rId273" Type="http://schemas.openxmlformats.org/officeDocument/2006/relationships/image" Target="../media/image438.png"/><Relationship Id="rId294" Type="http://schemas.openxmlformats.org/officeDocument/2006/relationships/customXml" Target="../ink/ink444.xml"/><Relationship Id="rId308" Type="http://schemas.openxmlformats.org/officeDocument/2006/relationships/customXml" Target="../ink/ink451.xml"/><Relationship Id="rId329" Type="http://schemas.openxmlformats.org/officeDocument/2006/relationships/image" Target="../media/image466.png"/><Relationship Id="rId47" Type="http://schemas.openxmlformats.org/officeDocument/2006/relationships/image" Target="../media/image325.png"/><Relationship Id="rId68" Type="http://schemas.openxmlformats.org/officeDocument/2006/relationships/customXml" Target="../ink/ink331.xml"/><Relationship Id="rId89" Type="http://schemas.openxmlformats.org/officeDocument/2006/relationships/image" Target="../media/image346.png"/><Relationship Id="rId112" Type="http://schemas.openxmlformats.org/officeDocument/2006/relationships/customXml" Target="../ink/ink353.xml"/><Relationship Id="rId133" Type="http://schemas.openxmlformats.org/officeDocument/2006/relationships/image" Target="../media/image368.png"/><Relationship Id="rId154" Type="http://schemas.openxmlformats.org/officeDocument/2006/relationships/customXml" Target="../ink/ink374.xml"/><Relationship Id="rId175" Type="http://schemas.openxmlformats.org/officeDocument/2006/relationships/image" Target="../media/image389.png"/><Relationship Id="rId340" Type="http://schemas.openxmlformats.org/officeDocument/2006/relationships/customXml" Target="../ink/ink467.xml"/><Relationship Id="rId361" Type="http://schemas.openxmlformats.org/officeDocument/2006/relationships/image" Target="../media/image482.png"/><Relationship Id="rId196" Type="http://schemas.openxmlformats.org/officeDocument/2006/relationships/customXml" Target="../ink/ink395.xml"/><Relationship Id="rId200" Type="http://schemas.openxmlformats.org/officeDocument/2006/relationships/customXml" Target="../ink/ink397.xml"/><Relationship Id="rId382" Type="http://schemas.openxmlformats.org/officeDocument/2006/relationships/customXml" Target="../ink/ink488.xml"/><Relationship Id="rId417" Type="http://schemas.openxmlformats.org/officeDocument/2006/relationships/image" Target="../media/image510.png"/><Relationship Id="rId16" Type="http://schemas.openxmlformats.org/officeDocument/2006/relationships/customXml" Target="../ink/ink305.xml"/><Relationship Id="rId221" Type="http://schemas.openxmlformats.org/officeDocument/2006/relationships/image" Target="../media/image412.png"/><Relationship Id="rId242" Type="http://schemas.openxmlformats.org/officeDocument/2006/relationships/customXml" Target="../ink/ink418.xml"/><Relationship Id="rId263" Type="http://schemas.openxmlformats.org/officeDocument/2006/relationships/image" Target="../media/image433.png"/><Relationship Id="rId284" Type="http://schemas.openxmlformats.org/officeDocument/2006/relationships/customXml" Target="../ink/ink439.xml"/><Relationship Id="rId319" Type="http://schemas.openxmlformats.org/officeDocument/2006/relationships/image" Target="../media/image461.png"/><Relationship Id="rId37" Type="http://schemas.openxmlformats.org/officeDocument/2006/relationships/image" Target="../media/image320.png"/><Relationship Id="rId58" Type="http://schemas.openxmlformats.org/officeDocument/2006/relationships/customXml" Target="../ink/ink326.xml"/><Relationship Id="rId79" Type="http://schemas.openxmlformats.org/officeDocument/2006/relationships/image" Target="../media/image341.png"/><Relationship Id="rId102" Type="http://schemas.openxmlformats.org/officeDocument/2006/relationships/customXml" Target="../ink/ink348.xml"/><Relationship Id="rId123" Type="http://schemas.openxmlformats.org/officeDocument/2006/relationships/image" Target="../media/image363.png"/><Relationship Id="rId144" Type="http://schemas.openxmlformats.org/officeDocument/2006/relationships/customXml" Target="../ink/ink369.xml"/><Relationship Id="rId330" Type="http://schemas.openxmlformats.org/officeDocument/2006/relationships/customXml" Target="../ink/ink462.xml"/><Relationship Id="rId90" Type="http://schemas.openxmlformats.org/officeDocument/2006/relationships/customXml" Target="../ink/ink342.xml"/><Relationship Id="rId165" Type="http://schemas.openxmlformats.org/officeDocument/2006/relationships/image" Target="../media/image384.png"/><Relationship Id="rId186" Type="http://schemas.openxmlformats.org/officeDocument/2006/relationships/customXml" Target="../ink/ink390.xml"/><Relationship Id="rId351" Type="http://schemas.openxmlformats.org/officeDocument/2006/relationships/image" Target="../media/image477.png"/><Relationship Id="rId372" Type="http://schemas.openxmlformats.org/officeDocument/2006/relationships/customXml" Target="../ink/ink483.xml"/><Relationship Id="rId393" Type="http://schemas.openxmlformats.org/officeDocument/2006/relationships/image" Target="../media/image498.png"/><Relationship Id="rId407" Type="http://schemas.openxmlformats.org/officeDocument/2006/relationships/image" Target="../media/image505.png"/><Relationship Id="rId428" Type="http://schemas.openxmlformats.org/officeDocument/2006/relationships/customXml" Target="../ink/ink511.xml"/><Relationship Id="rId211" Type="http://schemas.openxmlformats.org/officeDocument/2006/relationships/image" Target="../media/image407.png"/><Relationship Id="rId232" Type="http://schemas.openxmlformats.org/officeDocument/2006/relationships/customXml" Target="../ink/ink413.xml"/><Relationship Id="rId253" Type="http://schemas.openxmlformats.org/officeDocument/2006/relationships/image" Target="../media/image428.png"/><Relationship Id="rId274" Type="http://schemas.openxmlformats.org/officeDocument/2006/relationships/customXml" Target="../ink/ink434.xml"/><Relationship Id="rId295" Type="http://schemas.openxmlformats.org/officeDocument/2006/relationships/image" Target="../media/image449.png"/><Relationship Id="rId309" Type="http://schemas.openxmlformats.org/officeDocument/2006/relationships/image" Target="../media/image456.png"/><Relationship Id="rId27" Type="http://schemas.openxmlformats.org/officeDocument/2006/relationships/image" Target="../media/image315.png"/><Relationship Id="rId48" Type="http://schemas.openxmlformats.org/officeDocument/2006/relationships/customXml" Target="../ink/ink321.xml"/><Relationship Id="rId69" Type="http://schemas.openxmlformats.org/officeDocument/2006/relationships/image" Target="../media/image336.png"/><Relationship Id="rId113" Type="http://schemas.openxmlformats.org/officeDocument/2006/relationships/image" Target="../media/image358.png"/><Relationship Id="rId134" Type="http://schemas.openxmlformats.org/officeDocument/2006/relationships/customXml" Target="../ink/ink364.xml"/><Relationship Id="rId320" Type="http://schemas.openxmlformats.org/officeDocument/2006/relationships/customXml" Target="../ink/ink457.xml"/><Relationship Id="rId80" Type="http://schemas.openxmlformats.org/officeDocument/2006/relationships/customXml" Target="../ink/ink337.xml"/><Relationship Id="rId155" Type="http://schemas.openxmlformats.org/officeDocument/2006/relationships/image" Target="../media/image379.png"/><Relationship Id="rId176" Type="http://schemas.openxmlformats.org/officeDocument/2006/relationships/customXml" Target="../ink/ink385.xml"/><Relationship Id="rId197" Type="http://schemas.openxmlformats.org/officeDocument/2006/relationships/image" Target="../media/image400.png"/><Relationship Id="rId341" Type="http://schemas.openxmlformats.org/officeDocument/2006/relationships/image" Target="../media/image472.png"/><Relationship Id="rId362" Type="http://schemas.openxmlformats.org/officeDocument/2006/relationships/customXml" Target="../ink/ink478.xml"/><Relationship Id="rId383" Type="http://schemas.openxmlformats.org/officeDocument/2006/relationships/image" Target="../media/image493.png"/><Relationship Id="rId418" Type="http://schemas.openxmlformats.org/officeDocument/2006/relationships/customXml" Target="../ink/ink506.xml"/><Relationship Id="rId201" Type="http://schemas.openxmlformats.org/officeDocument/2006/relationships/image" Target="../media/image402.png"/><Relationship Id="rId222" Type="http://schemas.openxmlformats.org/officeDocument/2006/relationships/customXml" Target="../ink/ink408.xml"/><Relationship Id="rId243" Type="http://schemas.openxmlformats.org/officeDocument/2006/relationships/image" Target="../media/image423.png"/><Relationship Id="rId264" Type="http://schemas.openxmlformats.org/officeDocument/2006/relationships/customXml" Target="../ink/ink429.xml"/><Relationship Id="rId285" Type="http://schemas.openxmlformats.org/officeDocument/2006/relationships/image" Target="../media/image444.png"/><Relationship Id="rId17" Type="http://schemas.openxmlformats.org/officeDocument/2006/relationships/image" Target="../media/image310.png"/><Relationship Id="rId38" Type="http://schemas.openxmlformats.org/officeDocument/2006/relationships/customXml" Target="../ink/ink316.xml"/><Relationship Id="rId59" Type="http://schemas.openxmlformats.org/officeDocument/2006/relationships/image" Target="../media/image331.png"/><Relationship Id="rId103" Type="http://schemas.openxmlformats.org/officeDocument/2006/relationships/image" Target="../media/image353.png"/><Relationship Id="rId124" Type="http://schemas.openxmlformats.org/officeDocument/2006/relationships/customXml" Target="../ink/ink359.xml"/><Relationship Id="rId310" Type="http://schemas.openxmlformats.org/officeDocument/2006/relationships/customXml" Target="../ink/ink452.xml"/><Relationship Id="rId70" Type="http://schemas.openxmlformats.org/officeDocument/2006/relationships/customXml" Target="../ink/ink332.xml"/><Relationship Id="rId91" Type="http://schemas.openxmlformats.org/officeDocument/2006/relationships/image" Target="../media/image347.png"/><Relationship Id="rId145" Type="http://schemas.openxmlformats.org/officeDocument/2006/relationships/image" Target="../media/image374.png"/><Relationship Id="rId166" Type="http://schemas.openxmlformats.org/officeDocument/2006/relationships/customXml" Target="../ink/ink380.xml"/><Relationship Id="rId187" Type="http://schemas.openxmlformats.org/officeDocument/2006/relationships/image" Target="../media/image395.png"/><Relationship Id="rId331" Type="http://schemas.openxmlformats.org/officeDocument/2006/relationships/image" Target="../media/image467.png"/><Relationship Id="rId352" Type="http://schemas.openxmlformats.org/officeDocument/2006/relationships/customXml" Target="../ink/ink473.xml"/><Relationship Id="rId373" Type="http://schemas.openxmlformats.org/officeDocument/2006/relationships/image" Target="../media/image488.png"/><Relationship Id="rId394" Type="http://schemas.openxmlformats.org/officeDocument/2006/relationships/customXml" Target="../ink/ink494.xml"/><Relationship Id="rId408" Type="http://schemas.openxmlformats.org/officeDocument/2006/relationships/customXml" Target="../ink/ink501.xml"/><Relationship Id="rId429" Type="http://schemas.openxmlformats.org/officeDocument/2006/relationships/image" Target="../media/image51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03.xml"/><Relationship Id="rId233" Type="http://schemas.openxmlformats.org/officeDocument/2006/relationships/image" Target="../media/image418.png"/><Relationship Id="rId254" Type="http://schemas.openxmlformats.org/officeDocument/2006/relationships/customXml" Target="../ink/ink424.xml"/><Relationship Id="rId28" Type="http://schemas.openxmlformats.org/officeDocument/2006/relationships/customXml" Target="../ink/ink311.xml"/><Relationship Id="rId49" Type="http://schemas.openxmlformats.org/officeDocument/2006/relationships/image" Target="../media/image326.png"/><Relationship Id="rId114" Type="http://schemas.openxmlformats.org/officeDocument/2006/relationships/customXml" Target="../ink/ink354.xml"/><Relationship Id="rId275" Type="http://schemas.openxmlformats.org/officeDocument/2006/relationships/image" Target="../media/image439.png"/><Relationship Id="rId296" Type="http://schemas.openxmlformats.org/officeDocument/2006/relationships/customXml" Target="../ink/ink445.xml"/><Relationship Id="rId300" Type="http://schemas.openxmlformats.org/officeDocument/2006/relationships/customXml" Target="../ink/ink447.xml"/><Relationship Id="rId60" Type="http://schemas.openxmlformats.org/officeDocument/2006/relationships/customXml" Target="../ink/ink327.xml"/><Relationship Id="rId81" Type="http://schemas.openxmlformats.org/officeDocument/2006/relationships/image" Target="../media/image342.png"/><Relationship Id="rId135" Type="http://schemas.openxmlformats.org/officeDocument/2006/relationships/image" Target="../media/image369.png"/><Relationship Id="rId156" Type="http://schemas.openxmlformats.org/officeDocument/2006/relationships/customXml" Target="../ink/ink375.xml"/><Relationship Id="rId177" Type="http://schemas.openxmlformats.org/officeDocument/2006/relationships/image" Target="../media/image390.png"/><Relationship Id="rId198" Type="http://schemas.openxmlformats.org/officeDocument/2006/relationships/customXml" Target="../ink/ink396.xml"/><Relationship Id="rId321" Type="http://schemas.openxmlformats.org/officeDocument/2006/relationships/image" Target="../media/image462.png"/><Relationship Id="rId342" Type="http://schemas.openxmlformats.org/officeDocument/2006/relationships/customXml" Target="../ink/ink468.xml"/><Relationship Id="rId363" Type="http://schemas.openxmlformats.org/officeDocument/2006/relationships/image" Target="../media/image483.png"/><Relationship Id="rId384" Type="http://schemas.openxmlformats.org/officeDocument/2006/relationships/customXml" Target="../ink/ink489.xml"/><Relationship Id="rId419" Type="http://schemas.openxmlformats.org/officeDocument/2006/relationships/image" Target="../media/image511.png"/><Relationship Id="rId202" Type="http://schemas.openxmlformats.org/officeDocument/2006/relationships/customXml" Target="../ink/ink398.xml"/><Relationship Id="rId223" Type="http://schemas.openxmlformats.org/officeDocument/2006/relationships/image" Target="../media/image413.png"/><Relationship Id="rId244" Type="http://schemas.openxmlformats.org/officeDocument/2006/relationships/customXml" Target="../ink/ink419.xml"/><Relationship Id="rId430" Type="http://schemas.openxmlformats.org/officeDocument/2006/relationships/customXml" Target="../ink/ink512.xml"/><Relationship Id="rId18" Type="http://schemas.openxmlformats.org/officeDocument/2006/relationships/customXml" Target="../ink/ink306.xml"/><Relationship Id="rId39" Type="http://schemas.openxmlformats.org/officeDocument/2006/relationships/image" Target="../media/image321.png"/><Relationship Id="rId265" Type="http://schemas.openxmlformats.org/officeDocument/2006/relationships/image" Target="../media/image434.png"/><Relationship Id="rId286" Type="http://schemas.openxmlformats.org/officeDocument/2006/relationships/customXml" Target="../ink/ink440.xml"/><Relationship Id="rId50" Type="http://schemas.openxmlformats.org/officeDocument/2006/relationships/customXml" Target="../ink/ink322.xml"/><Relationship Id="rId104" Type="http://schemas.openxmlformats.org/officeDocument/2006/relationships/customXml" Target="../ink/ink349.xml"/><Relationship Id="rId125" Type="http://schemas.openxmlformats.org/officeDocument/2006/relationships/image" Target="../media/image364.png"/><Relationship Id="rId146" Type="http://schemas.openxmlformats.org/officeDocument/2006/relationships/customXml" Target="../ink/ink370.xml"/><Relationship Id="rId167" Type="http://schemas.openxmlformats.org/officeDocument/2006/relationships/image" Target="../media/image385.png"/><Relationship Id="rId188" Type="http://schemas.openxmlformats.org/officeDocument/2006/relationships/customXml" Target="../ink/ink391.xml"/><Relationship Id="rId311" Type="http://schemas.openxmlformats.org/officeDocument/2006/relationships/image" Target="../media/image457.png"/><Relationship Id="rId332" Type="http://schemas.openxmlformats.org/officeDocument/2006/relationships/customXml" Target="../ink/ink463.xml"/><Relationship Id="rId353" Type="http://schemas.openxmlformats.org/officeDocument/2006/relationships/image" Target="../media/image478.png"/><Relationship Id="rId374" Type="http://schemas.openxmlformats.org/officeDocument/2006/relationships/customXml" Target="../ink/ink484.xml"/><Relationship Id="rId395" Type="http://schemas.openxmlformats.org/officeDocument/2006/relationships/image" Target="../media/image499.png"/><Relationship Id="rId409" Type="http://schemas.openxmlformats.org/officeDocument/2006/relationships/image" Target="../media/image506.png"/><Relationship Id="rId71" Type="http://schemas.openxmlformats.org/officeDocument/2006/relationships/image" Target="../media/image337.png"/><Relationship Id="rId92" Type="http://schemas.openxmlformats.org/officeDocument/2006/relationships/customXml" Target="../ink/ink343.xml"/><Relationship Id="rId213" Type="http://schemas.openxmlformats.org/officeDocument/2006/relationships/image" Target="../media/image408.png"/><Relationship Id="rId234" Type="http://schemas.openxmlformats.org/officeDocument/2006/relationships/customXml" Target="../ink/ink414.xml"/><Relationship Id="rId420" Type="http://schemas.openxmlformats.org/officeDocument/2006/relationships/customXml" Target="../ink/ink507.xml"/><Relationship Id="rId2" Type="http://schemas.openxmlformats.org/officeDocument/2006/relationships/customXml" Target="../ink/ink298.xml"/><Relationship Id="rId29" Type="http://schemas.openxmlformats.org/officeDocument/2006/relationships/image" Target="../media/image316.png"/><Relationship Id="rId255" Type="http://schemas.openxmlformats.org/officeDocument/2006/relationships/image" Target="../media/image429.png"/><Relationship Id="rId276" Type="http://schemas.openxmlformats.org/officeDocument/2006/relationships/customXml" Target="../ink/ink435.xml"/><Relationship Id="rId297" Type="http://schemas.openxmlformats.org/officeDocument/2006/relationships/image" Target="../media/image450.png"/><Relationship Id="rId40" Type="http://schemas.openxmlformats.org/officeDocument/2006/relationships/customXml" Target="../ink/ink317.xml"/><Relationship Id="rId115" Type="http://schemas.openxmlformats.org/officeDocument/2006/relationships/image" Target="../media/image359.png"/><Relationship Id="rId136" Type="http://schemas.openxmlformats.org/officeDocument/2006/relationships/customXml" Target="../ink/ink365.xml"/><Relationship Id="rId157" Type="http://schemas.openxmlformats.org/officeDocument/2006/relationships/image" Target="../media/image380.png"/><Relationship Id="rId178" Type="http://schemas.openxmlformats.org/officeDocument/2006/relationships/customXml" Target="../ink/ink386.xml"/><Relationship Id="rId301" Type="http://schemas.openxmlformats.org/officeDocument/2006/relationships/image" Target="../media/image452.png"/><Relationship Id="rId322" Type="http://schemas.openxmlformats.org/officeDocument/2006/relationships/customXml" Target="../ink/ink458.xml"/><Relationship Id="rId343" Type="http://schemas.openxmlformats.org/officeDocument/2006/relationships/image" Target="../media/image473.png"/><Relationship Id="rId364" Type="http://schemas.openxmlformats.org/officeDocument/2006/relationships/customXml" Target="../ink/ink479.xml"/><Relationship Id="rId61" Type="http://schemas.openxmlformats.org/officeDocument/2006/relationships/image" Target="../media/image332.png"/><Relationship Id="rId82" Type="http://schemas.openxmlformats.org/officeDocument/2006/relationships/customXml" Target="../ink/ink338.xml"/><Relationship Id="rId199" Type="http://schemas.openxmlformats.org/officeDocument/2006/relationships/image" Target="../media/image401.png"/><Relationship Id="rId203" Type="http://schemas.openxmlformats.org/officeDocument/2006/relationships/image" Target="../media/image403.png"/><Relationship Id="rId385" Type="http://schemas.openxmlformats.org/officeDocument/2006/relationships/image" Target="../media/image494.png"/><Relationship Id="rId19" Type="http://schemas.openxmlformats.org/officeDocument/2006/relationships/image" Target="../media/image311.png"/><Relationship Id="rId224" Type="http://schemas.openxmlformats.org/officeDocument/2006/relationships/customXml" Target="../ink/ink409.xml"/><Relationship Id="rId245" Type="http://schemas.openxmlformats.org/officeDocument/2006/relationships/image" Target="../media/image424.png"/><Relationship Id="rId266" Type="http://schemas.openxmlformats.org/officeDocument/2006/relationships/customXml" Target="../ink/ink430.xml"/><Relationship Id="rId287" Type="http://schemas.openxmlformats.org/officeDocument/2006/relationships/image" Target="../media/image445.png"/><Relationship Id="rId410" Type="http://schemas.openxmlformats.org/officeDocument/2006/relationships/customXml" Target="../ink/ink502.xml"/><Relationship Id="rId431" Type="http://schemas.openxmlformats.org/officeDocument/2006/relationships/image" Target="../media/image517.png"/><Relationship Id="rId30" Type="http://schemas.openxmlformats.org/officeDocument/2006/relationships/customXml" Target="../ink/ink312.xml"/><Relationship Id="rId105" Type="http://schemas.openxmlformats.org/officeDocument/2006/relationships/image" Target="../media/image354.png"/><Relationship Id="rId126" Type="http://schemas.openxmlformats.org/officeDocument/2006/relationships/customXml" Target="../ink/ink360.xml"/><Relationship Id="rId147" Type="http://schemas.openxmlformats.org/officeDocument/2006/relationships/image" Target="../media/image375.png"/><Relationship Id="rId168" Type="http://schemas.openxmlformats.org/officeDocument/2006/relationships/customXml" Target="../ink/ink381.xml"/><Relationship Id="rId312" Type="http://schemas.openxmlformats.org/officeDocument/2006/relationships/customXml" Target="../ink/ink453.xml"/><Relationship Id="rId333" Type="http://schemas.openxmlformats.org/officeDocument/2006/relationships/image" Target="../media/image468.png"/><Relationship Id="rId354" Type="http://schemas.openxmlformats.org/officeDocument/2006/relationships/customXml" Target="../ink/ink474.xml"/><Relationship Id="rId51" Type="http://schemas.openxmlformats.org/officeDocument/2006/relationships/image" Target="../media/image327.png"/><Relationship Id="rId72" Type="http://schemas.openxmlformats.org/officeDocument/2006/relationships/customXml" Target="../ink/ink333.xml"/><Relationship Id="rId93" Type="http://schemas.openxmlformats.org/officeDocument/2006/relationships/image" Target="../media/image348.png"/><Relationship Id="rId189" Type="http://schemas.openxmlformats.org/officeDocument/2006/relationships/image" Target="../media/image396.png"/><Relationship Id="rId375" Type="http://schemas.openxmlformats.org/officeDocument/2006/relationships/image" Target="../media/image489.png"/><Relationship Id="rId396" Type="http://schemas.openxmlformats.org/officeDocument/2006/relationships/customXml" Target="../ink/ink495.xml"/><Relationship Id="rId3" Type="http://schemas.openxmlformats.org/officeDocument/2006/relationships/image" Target="../media/image303.png"/><Relationship Id="rId214" Type="http://schemas.openxmlformats.org/officeDocument/2006/relationships/customXml" Target="../ink/ink404.xml"/><Relationship Id="rId235" Type="http://schemas.openxmlformats.org/officeDocument/2006/relationships/image" Target="../media/image419.png"/><Relationship Id="rId256" Type="http://schemas.openxmlformats.org/officeDocument/2006/relationships/customXml" Target="../ink/ink425.xml"/><Relationship Id="rId277" Type="http://schemas.openxmlformats.org/officeDocument/2006/relationships/image" Target="../media/image440.png"/><Relationship Id="rId298" Type="http://schemas.openxmlformats.org/officeDocument/2006/relationships/customXml" Target="../ink/ink446.xml"/><Relationship Id="rId400" Type="http://schemas.openxmlformats.org/officeDocument/2006/relationships/customXml" Target="../ink/ink497.xml"/><Relationship Id="rId421" Type="http://schemas.openxmlformats.org/officeDocument/2006/relationships/image" Target="../media/image512.png"/><Relationship Id="rId116" Type="http://schemas.openxmlformats.org/officeDocument/2006/relationships/customXml" Target="../ink/ink355.xml"/><Relationship Id="rId137" Type="http://schemas.openxmlformats.org/officeDocument/2006/relationships/image" Target="../media/image370.png"/><Relationship Id="rId158" Type="http://schemas.openxmlformats.org/officeDocument/2006/relationships/customXml" Target="../ink/ink376.xml"/><Relationship Id="rId302" Type="http://schemas.openxmlformats.org/officeDocument/2006/relationships/customXml" Target="../ink/ink448.xml"/><Relationship Id="rId323" Type="http://schemas.openxmlformats.org/officeDocument/2006/relationships/image" Target="../media/image463.png"/><Relationship Id="rId344" Type="http://schemas.openxmlformats.org/officeDocument/2006/relationships/customXml" Target="../ink/ink469.xml"/><Relationship Id="rId20" Type="http://schemas.openxmlformats.org/officeDocument/2006/relationships/customXml" Target="../ink/ink307.xml"/><Relationship Id="rId41" Type="http://schemas.openxmlformats.org/officeDocument/2006/relationships/image" Target="../media/image322.png"/><Relationship Id="rId62" Type="http://schemas.openxmlformats.org/officeDocument/2006/relationships/customXml" Target="../ink/ink328.xml"/><Relationship Id="rId83" Type="http://schemas.openxmlformats.org/officeDocument/2006/relationships/image" Target="../media/image343.png"/><Relationship Id="rId179" Type="http://schemas.openxmlformats.org/officeDocument/2006/relationships/image" Target="../media/image391.png"/><Relationship Id="rId365" Type="http://schemas.openxmlformats.org/officeDocument/2006/relationships/image" Target="../media/image484.png"/><Relationship Id="rId386" Type="http://schemas.openxmlformats.org/officeDocument/2006/relationships/customXml" Target="../ink/ink490.xml"/><Relationship Id="rId190" Type="http://schemas.openxmlformats.org/officeDocument/2006/relationships/customXml" Target="../ink/ink392.xml"/><Relationship Id="rId204" Type="http://schemas.openxmlformats.org/officeDocument/2006/relationships/customXml" Target="../ink/ink399.xml"/><Relationship Id="rId225" Type="http://schemas.openxmlformats.org/officeDocument/2006/relationships/image" Target="../media/image414.png"/><Relationship Id="rId246" Type="http://schemas.openxmlformats.org/officeDocument/2006/relationships/customXml" Target="../ink/ink420.xml"/><Relationship Id="rId267" Type="http://schemas.openxmlformats.org/officeDocument/2006/relationships/image" Target="../media/image435.png"/><Relationship Id="rId288" Type="http://schemas.openxmlformats.org/officeDocument/2006/relationships/customXml" Target="../ink/ink441.xml"/><Relationship Id="rId411" Type="http://schemas.openxmlformats.org/officeDocument/2006/relationships/image" Target="../media/image507.png"/><Relationship Id="rId106" Type="http://schemas.openxmlformats.org/officeDocument/2006/relationships/customXml" Target="../ink/ink350.xml"/><Relationship Id="rId127" Type="http://schemas.openxmlformats.org/officeDocument/2006/relationships/image" Target="../media/image365.png"/><Relationship Id="rId313" Type="http://schemas.openxmlformats.org/officeDocument/2006/relationships/image" Target="../media/image458.png"/><Relationship Id="rId10" Type="http://schemas.openxmlformats.org/officeDocument/2006/relationships/customXml" Target="../ink/ink302.xml"/><Relationship Id="rId31" Type="http://schemas.openxmlformats.org/officeDocument/2006/relationships/image" Target="../media/image317.png"/><Relationship Id="rId52" Type="http://schemas.openxmlformats.org/officeDocument/2006/relationships/customXml" Target="../ink/ink323.xml"/><Relationship Id="rId73" Type="http://schemas.openxmlformats.org/officeDocument/2006/relationships/image" Target="../media/image338.png"/><Relationship Id="rId94" Type="http://schemas.openxmlformats.org/officeDocument/2006/relationships/customXml" Target="../ink/ink344.xml"/><Relationship Id="rId148" Type="http://schemas.openxmlformats.org/officeDocument/2006/relationships/customXml" Target="../ink/ink371.xml"/><Relationship Id="rId169" Type="http://schemas.openxmlformats.org/officeDocument/2006/relationships/image" Target="../media/image386.png"/><Relationship Id="rId334" Type="http://schemas.openxmlformats.org/officeDocument/2006/relationships/customXml" Target="../ink/ink464.xml"/><Relationship Id="rId355" Type="http://schemas.openxmlformats.org/officeDocument/2006/relationships/image" Target="../media/image479.png"/><Relationship Id="rId376" Type="http://schemas.openxmlformats.org/officeDocument/2006/relationships/customXml" Target="../ink/ink485.xml"/><Relationship Id="rId397" Type="http://schemas.openxmlformats.org/officeDocument/2006/relationships/image" Target="../media/image500.png"/><Relationship Id="rId4" Type="http://schemas.openxmlformats.org/officeDocument/2006/relationships/customXml" Target="../ink/ink299.xml"/><Relationship Id="rId180" Type="http://schemas.openxmlformats.org/officeDocument/2006/relationships/customXml" Target="../ink/ink387.xml"/><Relationship Id="rId215" Type="http://schemas.openxmlformats.org/officeDocument/2006/relationships/image" Target="../media/image409.png"/><Relationship Id="rId236" Type="http://schemas.openxmlformats.org/officeDocument/2006/relationships/customXml" Target="../ink/ink415.xml"/><Relationship Id="rId257" Type="http://schemas.openxmlformats.org/officeDocument/2006/relationships/image" Target="../media/image430.png"/><Relationship Id="rId278" Type="http://schemas.openxmlformats.org/officeDocument/2006/relationships/customXml" Target="../ink/ink436.xml"/><Relationship Id="rId401" Type="http://schemas.openxmlformats.org/officeDocument/2006/relationships/image" Target="../media/image502.png"/><Relationship Id="rId422" Type="http://schemas.openxmlformats.org/officeDocument/2006/relationships/customXml" Target="../ink/ink508.xml"/><Relationship Id="rId303" Type="http://schemas.openxmlformats.org/officeDocument/2006/relationships/image" Target="../media/image453.png"/><Relationship Id="rId42" Type="http://schemas.openxmlformats.org/officeDocument/2006/relationships/customXml" Target="../ink/ink318.xml"/><Relationship Id="rId84" Type="http://schemas.openxmlformats.org/officeDocument/2006/relationships/customXml" Target="../ink/ink339.xml"/><Relationship Id="rId138" Type="http://schemas.openxmlformats.org/officeDocument/2006/relationships/customXml" Target="../ink/ink366.xml"/><Relationship Id="rId345" Type="http://schemas.openxmlformats.org/officeDocument/2006/relationships/image" Target="../media/image474.png"/><Relationship Id="rId387" Type="http://schemas.openxmlformats.org/officeDocument/2006/relationships/image" Target="../media/image495.png"/><Relationship Id="rId191" Type="http://schemas.openxmlformats.org/officeDocument/2006/relationships/image" Target="../media/image397.png"/><Relationship Id="rId205" Type="http://schemas.openxmlformats.org/officeDocument/2006/relationships/image" Target="../media/image404.png"/><Relationship Id="rId247" Type="http://schemas.openxmlformats.org/officeDocument/2006/relationships/image" Target="../media/image425.png"/><Relationship Id="rId412" Type="http://schemas.openxmlformats.org/officeDocument/2006/relationships/customXml" Target="../ink/ink503.xml"/><Relationship Id="rId107" Type="http://schemas.openxmlformats.org/officeDocument/2006/relationships/image" Target="../media/image355.png"/><Relationship Id="rId289" Type="http://schemas.openxmlformats.org/officeDocument/2006/relationships/image" Target="../media/image446.png"/><Relationship Id="rId11" Type="http://schemas.openxmlformats.org/officeDocument/2006/relationships/image" Target="../media/image307.png"/><Relationship Id="rId53" Type="http://schemas.openxmlformats.org/officeDocument/2006/relationships/image" Target="../media/image328.png"/><Relationship Id="rId149" Type="http://schemas.openxmlformats.org/officeDocument/2006/relationships/image" Target="../media/image376.png"/><Relationship Id="rId314" Type="http://schemas.openxmlformats.org/officeDocument/2006/relationships/customXml" Target="../ink/ink454.xml"/><Relationship Id="rId356" Type="http://schemas.openxmlformats.org/officeDocument/2006/relationships/customXml" Target="../ink/ink475.xml"/><Relationship Id="rId398" Type="http://schemas.openxmlformats.org/officeDocument/2006/relationships/customXml" Target="../ink/ink496.xml"/><Relationship Id="rId95" Type="http://schemas.openxmlformats.org/officeDocument/2006/relationships/image" Target="../media/image349.png"/><Relationship Id="rId160" Type="http://schemas.openxmlformats.org/officeDocument/2006/relationships/customXml" Target="../ink/ink377.xml"/><Relationship Id="rId216" Type="http://schemas.openxmlformats.org/officeDocument/2006/relationships/customXml" Target="../ink/ink405.xml"/><Relationship Id="rId423" Type="http://schemas.openxmlformats.org/officeDocument/2006/relationships/image" Target="../media/image513.png"/><Relationship Id="rId258" Type="http://schemas.openxmlformats.org/officeDocument/2006/relationships/customXml" Target="../ink/ink426.xml"/><Relationship Id="rId22" Type="http://schemas.openxmlformats.org/officeDocument/2006/relationships/customXml" Target="../ink/ink308.xml"/><Relationship Id="rId64" Type="http://schemas.openxmlformats.org/officeDocument/2006/relationships/customXml" Target="../ink/ink329.xml"/><Relationship Id="rId118" Type="http://schemas.openxmlformats.org/officeDocument/2006/relationships/customXml" Target="../ink/ink356.xml"/><Relationship Id="rId325" Type="http://schemas.openxmlformats.org/officeDocument/2006/relationships/image" Target="../media/image464.png"/><Relationship Id="rId367" Type="http://schemas.openxmlformats.org/officeDocument/2006/relationships/image" Target="../media/image48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5.png"/><Relationship Id="rId299" Type="http://schemas.openxmlformats.org/officeDocument/2006/relationships/image" Target="../media/image666.png"/><Relationship Id="rId303" Type="http://schemas.openxmlformats.org/officeDocument/2006/relationships/image" Target="../media/image668.png"/><Relationship Id="rId21" Type="http://schemas.openxmlformats.org/officeDocument/2006/relationships/image" Target="../media/image527.png"/><Relationship Id="rId42" Type="http://schemas.openxmlformats.org/officeDocument/2006/relationships/customXml" Target="../ink/ink533.xml"/><Relationship Id="rId63" Type="http://schemas.openxmlformats.org/officeDocument/2006/relationships/image" Target="../media/image548.png"/><Relationship Id="rId84" Type="http://schemas.openxmlformats.org/officeDocument/2006/relationships/customXml" Target="../ink/ink554.xml"/><Relationship Id="rId138" Type="http://schemas.openxmlformats.org/officeDocument/2006/relationships/customXml" Target="../ink/ink581.xml"/><Relationship Id="rId159" Type="http://schemas.openxmlformats.org/officeDocument/2006/relationships/image" Target="../media/image596.png"/><Relationship Id="rId324" Type="http://schemas.openxmlformats.org/officeDocument/2006/relationships/customXml" Target="../ink/ink674.xml"/><Relationship Id="rId345" Type="http://schemas.openxmlformats.org/officeDocument/2006/relationships/image" Target="../media/image689.png"/><Relationship Id="rId170" Type="http://schemas.openxmlformats.org/officeDocument/2006/relationships/customXml" Target="../ink/ink597.xml"/><Relationship Id="rId191" Type="http://schemas.openxmlformats.org/officeDocument/2006/relationships/image" Target="../media/image612.png"/><Relationship Id="rId205" Type="http://schemas.openxmlformats.org/officeDocument/2006/relationships/image" Target="../media/image619.png"/><Relationship Id="rId226" Type="http://schemas.openxmlformats.org/officeDocument/2006/relationships/customXml" Target="../ink/ink625.xml"/><Relationship Id="rId247" Type="http://schemas.openxmlformats.org/officeDocument/2006/relationships/image" Target="../media/image640.png"/><Relationship Id="rId107" Type="http://schemas.openxmlformats.org/officeDocument/2006/relationships/image" Target="../media/image570.png"/><Relationship Id="rId268" Type="http://schemas.openxmlformats.org/officeDocument/2006/relationships/customXml" Target="../ink/ink646.xml"/><Relationship Id="rId289" Type="http://schemas.openxmlformats.org/officeDocument/2006/relationships/image" Target="../media/image661.png"/><Relationship Id="rId11" Type="http://schemas.openxmlformats.org/officeDocument/2006/relationships/image" Target="../media/image522.png"/><Relationship Id="rId32" Type="http://schemas.openxmlformats.org/officeDocument/2006/relationships/customXml" Target="../ink/ink528.xml"/><Relationship Id="rId53" Type="http://schemas.openxmlformats.org/officeDocument/2006/relationships/image" Target="../media/image543.png"/><Relationship Id="rId74" Type="http://schemas.openxmlformats.org/officeDocument/2006/relationships/customXml" Target="../ink/ink549.xml"/><Relationship Id="rId128" Type="http://schemas.openxmlformats.org/officeDocument/2006/relationships/customXml" Target="../ink/ink576.xml"/><Relationship Id="rId149" Type="http://schemas.openxmlformats.org/officeDocument/2006/relationships/image" Target="../media/image591.png"/><Relationship Id="rId314" Type="http://schemas.openxmlformats.org/officeDocument/2006/relationships/customXml" Target="../ink/ink669.xml"/><Relationship Id="rId335" Type="http://schemas.openxmlformats.org/officeDocument/2006/relationships/image" Target="../media/image684.png"/><Relationship Id="rId5" Type="http://schemas.openxmlformats.org/officeDocument/2006/relationships/image" Target="../media/image519.png"/><Relationship Id="rId95" Type="http://schemas.openxmlformats.org/officeDocument/2006/relationships/image" Target="../media/image564.png"/><Relationship Id="rId160" Type="http://schemas.openxmlformats.org/officeDocument/2006/relationships/customXml" Target="../ink/ink592.xml"/><Relationship Id="rId181" Type="http://schemas.openxmlformats.org/officeDocument/2006/relationships/image" Target="../media/image607.png"/><Relationship Id="rId216" Type="http://schemas.openxmlformats.org/officeDocument/2006/relationships/customXml" Target="../ink/ink620.xml"/><Relationship Id="rId237" Type="http://schemas.openxmlformats.org/officeDocument/2006/relationships/image" Target="../media/image635.png"/><Relationship Id="rId258" Type="http://schemas.openxmlformats.org/officeDocument/2006/relationships/customXml" Target="../ink/ink641.xml"/><Relationship Id="rId279" Type="http://schemas.openxmlformats.org/officeDocument/2006/relationships/image" Target="../media/image656.png"/><Relationship Id="rId22" Type="http://schemas.openxmlformats.org/officeDocument/2006/relationships/customXml" Target="../ink/ink523.xml"/><Relationship Id="rId43" Type="http://schemas.openxmlformats.org/officeDocument/2006/relationships/image" Target="../media/image538.png"/><Relationship Id="rId64" Type="http://schemas.openxmlformats.org/officeDocument/2006/relationships/customXml" Target="../ink/ink544.xml"/><Relationship Id="rId118" Type="http://schemas.openxmlformats.org/officeDocument/2006/relationships/customXml" Target="../ink/ink571.xml"/><Relationship Id="rId139" Type="http://schemas.openxmlformats.org/officeDocument/2006/relationships/image" Target="../media/image586.png"/><Relationship Id="rId290" Type="http://schemas.openxmlformats.org/officeDocument/2006/relationships/customXml" Target="../ink/ink657.xml"/><Relationship Id="rId304" Type="http://schemas.openxmlformats.org/officeDocument/2006/relationships/customXml" Target="../ink/ink664.xml"/><Relationship Id="rId325" Type="http://schemas.openxmlformats.org/officeDocument/2006/relationships/image" Target="../media/image679.png"/><Relationship Id="rId346" Type="http://schemas.openxmlformats.org/officeDocument/2006/relationships/customXml" Target="../ink/ink685.xml"/><Relationship Id="rId85" Type="http://schemas.openxmlformats.org/officeDocument/2006/relationships/image" Target="../media/image559.png"/><Relationship Id="rId150" Type="http://schemas.openxmlformats.org/officeDocument/2006/relationships/customXml" Target="../ink/ink587.xml"/><Relationship Id="rId171" Type="http://schemas.openxmlformats.org/officeDocument/2006/relationships/image" Target="../media/image602.png"/><Relationship Id="rId192" Type="http://schemas.openxmlformats.org/officeDocument/2006/relationships/customXml" Target="../ink/ink608.xml"/><Relationship Id="rId206" Type="http://schemas.openxmlformats.org/officeDocument/2006/relationships/customXml" Target="../ink/ink615.xml"/><Relationship Id="rId227" Type="http://schemas.openxmlformats.org/officeDocument/2006/relationships/image" Target="../media/image630.png"/><Relationship Id="rId248" Type="http://schemas.openxmlformats.org/officeDocument/2006/relationships/customXml" Target="../ink/ink636.xml"/><Relationship Id="rId269" Type="http://schemas.openxmlformats.org/officeDocument/2006/relationships/image" Target="../media/image651.png"/><Relationship Id="rId12" Type="http://schemas.openxmlformats.org/officeDocument/2006/relationships/customXml" Target="../ink/ink518.xml"/><Relationship Id="rId33" Type="http://schemas.openxmlformats.org/officeDocument/2006/relationships/image" Target="../media/image533.png"/><Relationship Id="rId108" Type="http://schemas.openxmlformats.org/officeDocument/2006/relationships/customXml" Target="../ink/ink566.xml"/><Relationship Id="rId129" Type="http://schemas.openxmlformats.org/officeDocument/2006/relationships/image" Target="../media/image581.png"/><Relationship Id="rId280" Type="http://schemas.openxmlformats.org/officeDocument/2006/relationships/customXml" Target="../ink/ink652.xml"/><Relationship Id="rId315" Type="http://schemas.openxmlformats.org/officeDocument/2006/relationships/image" Target="../media/image674.png"/><Relationship Id="rId336" Type="http://schemas.openxmlformats.org/officeDocument/2006/relationships/customXml" Target="../ink/ink680.xml"/><Relationship Id="rId54" Type="http://schemas.openxmlformats.org/officeDocument/2006/relationships/customXml" Target="../ink/ink539.xml"/><Relationship Id="rId75" Type="http://schemas.openxmlformats.org/officeDocument/2006/relationships/image" Target="../media/image554.png"/><Relationship Id="rId96" Type="http://schemas.openxmlformats.org/officeDocument/2006/relationships/customXml" Target="../ink/ink560.xml"/><Relationship Id="rId140" Type="http://schemas.openxmlformats.org/officeDocument/2006/relationships/customXml" Target="../ink/ink582.xml"/><Relationship Id="rId161" Type="http://schemas.openxmlformats.org/officeDocument/2006/relationships/image" Target="../media/image597.png"/><Relationship Id="rId182" Type="http://schemas.openxmlformats.org/officeDocument/2006/relationships/customXml" Target="../ink/ink603.xml"/><Relationship Id="rId217" Type="http://schemas.openxmlformats.org/officeDocument/2006/relationships/image" Target="../media/image625.png"/><Relationship Id="rId6" Type="http://schemas.openxmlformats.org/officeDocument/2006/relationships/customXml" Target="../ink/ink515.xml"/><Relationship Id="rId238" Type="http://schemas.openxmlformats.org/officeDocument/2006/relationships/customXml" Target="../ink/ink631.xml"/><Relationship Id="rId259" Type="http://schemas.openxmlformats.org/officeDocument/2006/relationships/image" Target="../media/image646.png"/><Relationship Id="rId23" Type="http://schemas.openxmlformats.org/officeDocument/2006/relationships/image" Target="../media/image528.png"/><Relationship Id="rId119" Type="http://schemas.openxmlformats.org/officeDocument/2006/relationships/image" Target="../media/image576.png"/><Relationship Id="rId270" Type="http://schemas.openxmlformats.org/officeDocument/2006/relationships/customXml" Target="../ink/ink647.xml"/><Relationship Id="rId291" Type="http://schemas.openxmlformats.org/officeDocument/2006/relationships/image" Target="../media/image662.png"/><Relationship Id="rId305" Type="http://schemas.openxmlformats.org/officeDocument/2006/relationships/image" Target="../media/image669.png"/><Relationship Id="rId326" Type="http://schemas.openxmlformats.org/officeDocument/2006/relationships/customXml" Target="../ink/ink675.xml"/><Relationship Id="rId347" Type="http://schemas.openxmlformats.org/officeDocument/2006/relationships/image" Target="../media/image690.png"/><Relationship Id="rId44" Type="http://schemas.openxmlformats.org/officeDocument/2006/relationships/customXml" Target="../ink/ink534.xml"/><Relationship Id="rId65" Type="http://schemas.openxmlformats.org/officeDocument/2006/relationships/image" Target="../media/image549.png"/><Relationship Id="rId86" Type="http://schemas.openxmlformats.org/officeDocument/2006/relationships/customXml" Target="../ink/ink555.xml"/><Relationship Id="rId130" Type="http://schemas.openxmlformats.org/officeDocument/2006/relationships/customXml" Target="../ink/ink577.xml"/><Relationship Id="rId151" Type="http://schemas.openxmlformats.org/officeDocument/2006/relationships/image" Target="../media/image592.png"/><Relationship Id="rId172" Type="http://schemas.openxmlformats.org/officeDocument/2006/relationships/customXml" Target="../ink/ink598.xml"/><Relationship Id="rId193" Type="http://schemas.openxmlformats.org/officeDocument/2006/relationships/image" Target="../media/image613.png"/><Relationship Id="rId207" Type="http://schemas.openxmlformats.org/officeDocument/2006/relationships/image" Target="../media/image620.png"/><Relationship Id="rId228" Type="http://schemas.openxmlformats.org/officeDocument/2006/relationships/customXml" Target="../ink/ink626.xml"/><Relationship Id="rId249" Type="http://schemas.openxmlformats.org/officeDocument/2006/relationships/image" Target="../media/image641.png"/><Relationship Id="rId13" Type="http://schemas.openxmlformats.org/officeDocument/2006/relationships/image" Target="../media/image523.png"/><Relationship Id="rId109" Type="http://schemas.openxmlformats.org/officeDocument/2006/relationships/image" Target="../media/image571.png"/><Relationship Id="rId260" Type="http://schemas.openxmlformats.org/officeDocument/2006/relationships/customXml" Target="../ink/ink642.xml"/><Relationship Id="rId281" Type="http://schemas.openxmlformats.org/officeDocument/2006/relationships/image" Target="../media/image657.png"/><Relationship Id="rId316" Type="http://schemas.openxmlformats.org/officeDocument/2006/relationships/customXml" Target="../ink/ink670.xml"/><Relationship Id="rId337" Type="http://schemas.openxmlformats.org/officeDocument/2006/relationships/image" Target="../media/image685.png"/><Relationship Id="rId34" Type="http://schemas.openxmlformats.org/officeDocument/2006/relationships/customXml" Target="../ink/ink529.xml"/><Relationship Id="rId55" Type="http://schemas.openxmlformats.org/officeDocument/2006/relationships/image" Target="../media/image544.png"/><Relationship Id="rId76" Type="http://schemas.openxmlformats.org/officeDocument/2006/relationships/customXml" Target="../ink/ink550.xml"/><Relationship Id="rId97" Type="http://schemas.openxmlformats.org/officeDocument/2006/relationships/image" Target="../media/image565.png"/><Relationship Id="rId120" Type="http://schemas.openxmlformats.org/officeDocument/2006/relationships/customXml" Target="../ink/ink572.xml"/><Relationship Id="rId141" Type="http://schemas.openxmlformats.org/officeDocument/2006/relationships/image" Target="../media/image587.png"/><Relationship Id="rId7" Type="http://schemas.openxmlformats.org/officeDocument/2006/relationships/image" Target="../media/image520.png"/><Relationship Id="rId162" Type="http://schemas.openxmlformats.org/officeDocument/2006/relationships/customXml" Target="../ink/ink593.xml"/><Relationship Id="rId183" Type="http://schemas.openxmlformats.org/officeDocument/2006/relationships/image" Target="../media/image608.png"/><Relationship Id="rId218" Type="http://schemas.openxmlformats.org/officeDocument/2006/relationships/customXml" Target="../ink/ink621.xml"/><Relationship Id="rId239" Type="http://schemas.openxmlformats.org/officeDocument/2006/relationships/image" Target="../media/image636.png"/><Relationship Id="rId250" Type="http://schemas.openxmlformats.org/officeDocument/2006/relationships/customXml" Target="../ink/ink637.xml"/><Relationship Id="rId271" Type="http://schemas.openxmlformats.org/officeDocument/2006/relationships/image" Target="../media/image652.png"/><Relationship Id="rId292" Type="http://schemas.openxmlformats.org/officeDocument/2006/relationships/customXml" Target="../ink/ink658.xml"/><Relationship Id="rId306" Type="http://schemas.openxmlformats.org/officeDocument/2006/relationships/customXml" Target="../ink/ink665.xml"/><Relationship Id="rId24" Type="http://schemas.openxmlformats.org/officeDocument/2006/relationships/customXml" Target="../ink/ink524.xml"/><Relationship Id="rId45" Type="http://schemas.openxmlformats.org/officeDocument/2006/relationships/image" Target="../media/image539.png"/><Relationship Id="rId66" Type="http://schemas.openxmlformats.org/officeDocument/2006/relationships/customXml" Target="../ink/ink545.xml"/><Relationship Id="rId87" Type="http://schemas.openxmlformats.org/officeDocument/2006/relationships/image" Target="../media/image560.png"/><Relationship Id="rId110" Type="http://schemas.openxmlformats.org/officeDocument/2006/relationships/customXml" Target="../ink/ink567.xml"/><Relationship Id="rId131" Type="http://schemas.openxmlformats.org/officeDocument/2006/relationships/image" Target="../media/image582.png"/><Relationship Id="rId327" Type="http://schemas.openxmlformats.org/officeDocument/2006/relationships/image" Target="../media/image680.png"/><Relationship Id="rId348" Type="http://schemas.openxmlformats.org/officeDocument/2006/relationships/customXml" Target="../ink/ink686.xml"/><Relationship Id="rId152" Type="http://schemas.openxmlformats.org/officeDocument/2006/relationships/customXml" Target="../ink/ink588.xml"/><Relationship Id="rId173" Type="http://schemas.openxmlformats.org/officeDocument/2006/relationships/image" Target="../media/image603.png"/><Relationship Id="rId194" Type="http://schemas.openxmlformats.org/officeDocument/2006/relationships/customXml" Target="../ink/ink609.xml"/><Relationship Id="rId208" Type="http://schemas.openxmlformats.org/officeDocument/2006/relationships/customXml" Target="../ink/ink616.xml"/><Relationship Id="rId229" Type="http://schemas.openxmlformats.org/officeDocument/2006/relationships/image" Target="../media/image631.png"/><Relationship Id="rId240" Type="http://schemas.openxmlformats.org/officeDocument/2006/relationships/customXml" Target="../ink/ink632.xml"/><Relationship Id="rId261" Type="http://schemas.openxmlformats.org/officeDocument/2006/relationships/image" Target="../media/image647.png"/><Relationship Id="rId14" Type="http://schemas.openxmlformats.org/officeDocument/2006/relationships/customXml" Target="../ink/ink519.xml"/><Relationship Id="rId35" Type="http://schemas.openxmlformats.org/officeDocument/2006/relationships/image" Target="../media/image534.png"/><Relationship Id="rId56" Type="http://schemas.openxmlformats.org/officeDocument/2006/relationships/customXml" Target="../ink/ink540.xml"/><Relationship Id="rId77" Type="http://schemas.openxmlformats.org/officeDocument/2006/relationships/image" Target="../media/image555.png"/><Relationship Id="rId100" Type="http://schemas.openxmlformats.org/officeDocument/2006/relationships/customXml" Target="../ink/ink562.xml"/><Relationship Id="rId282" Type="http://schemas.openxmlformats.org/officeDocument/2006/relationships/customXml" Target="../ink/ink653.xml"/><Relationship Id="rId317" Type="http://schemas.openxmlformats.org/officeDocument/2006/relationships/image" Target="../media/image675.png"/><Relationship Id="rId338" Type="http://schemas.openxmlformats.org/officeDocument/2006/relationships/customXml" Target="../ink/ink681.xml"/><Relationship Id="rId8" Type="http://schemas.openxmlformats.org/officeDocument/2006/relationships/customXml" Target="../ink/ink516.xml"/><Relationship Id="rId98" Type="http://schemas.openxmlformats.org/officeDocument/2006/relationships/customXml" Target="../ink/ink561.xml"/><Relationship Id="rId121" Type="http://schemas.openxmlformats.org/officeDocument/2006/relationships/image" Target="../media/image577.png"/><Relationship Id="rId142" Type="http://schemas.openxmlformats.org/officeDocument/2006/relationships/customXml" Target="../ink/ink583.xml"/><Relationship Id="rId163" Type="http://schemas.openxmlformats.org/officeDocument/2006/relationships/image" Target="../media/image598.png"/><Relationship Id="rId184" Type="http://schemas.openxmlformats.org/officeDocument/2006/relationships/customXml" Target="../ink/ink604.xml"/><Relationship Id="rId219" Type="http://schemas.openxmlformats.org/officeDocument/2006/relationships/image" Target="../media/image626.png"/><Relationship Id="rId230" Type="http://schemas.openxmlformats.org/officeDocument/2006/relationships/customXml" Target="../ink/ink627.xml"/><Relationship Id="rId251" Type="http://schemas.openxmlformats.org/officeDocument/2006/relationships/image" Target="../media/image642.png"/><Relationship Id="rId25" Type="http://schemas.openxmlformats.org/officeDocument/2006/relationships/image" Target="../media/image529.png"/><Relationship Id="rId46" Type="http://schemas.openxmlformats.org/officeDocument/2006/relationships/customXml" Target="../ink/ink535.xml"/><Relationship Id="rId67" Type="http://schemas.openxmlformats.org/officeDocument/2006/relationships/image" Target="../media/image550.png"/><Relationship Id="rId272" Type="http://schemas.openxmlformats.org/officeDocument/2006/relationships/customXml" Target="../ink/ink648.xml"/><Relationship Id="rId293" Type="http://schemas.openxmlformats.org/officeDocument/2006/relationships/image" Target="../media/image663.png"/><Relationship Id="rId307" Type="http://schemas.openxmlformats.org/officeDocument/2006/relationships/image" Target="../media/image670.png"/><Relationship Id="rId328" Type="http://schemas.openxmlformats.org/officeDocument/2006/relationships/customXml" Target="../ink/ink676.xml"/><Relationship Id="rId349" Type="http://schemas.openxmlformats.org/officeDocument/2006/relationships/image" Target="../media/image691.png"/><Relationship Id="rId20" Type="http://schemas.openxmlformats.org/officeDocument/2006/relationships/customXml" Target="../ink/ink522.xml"/><Relationship Id="rId41" Type="http://schemas.openxmlformats.org/officeDocument/2006/relationships/image" Target="../media/image537.png"/><Relationship Id="rId62" Type="http://schemas.openxmlformats.org/officeDocument/2006/relationships/customXml" Target="../ink/ink543.xml"/><Relationship Id="rId83" Type="http://schemas.openxmlformats.org/officeDocument/2006/relationships/image" Target="../media/image558.png"/><Relationship Id="rId88" Type="http://schemas.openxmlformats.org/officeDocument/2006/relationships/customXml" Target="../ink/ink556.xml"/><Relationship Id="rId111" Type="http://schemas.openxmlformats.org/officeDocument/2006/relationships/image" Target="../media/image572.png"/><Relationship Id="rId132" Type="http://schemas.openxmlformats.org/officeDocument/2006/relationships/customXml" Target="../ink/ink578.xml"/><Relationship Id="rId153" Type="http://schemas.openxmlformats.org/officeDocument/2006/relationships/image" Target="../media/image593.png"/><Relationship Id="rId174" Type="http://schemas.openxmlformats.org/officeDocument/2006/relationships/customXml" Target="../ink/ink599.xml"/><Relationship Id="rId179" Type="http://schemas.openxmlformats.org/officeDocument/2006/relationships/image" Target="../media/image606.png"/><Relationship Id="rId195" Type="http://schemas.openxmlformats.org/officeDocument/2006/relationships/image" Target="../media/image614.png"/><Relationship Id="rId209" Type="http://schemas.openxmlformats.org/officeDocument/2006/relationships/image" Target="../media/image621.png"/><Relationship Id="rId190" Type="http://schemas.openxmlformats.org/officeDocument/2006/relationships/customXml" Target="../ink/ink607.xml"/><Relationship Id="rId204" Type="http://schemas.openxmlformats.org/officeDocument/2006/relationships/customXml" Target="../ink/ink614.xml"/><Relationship Id="rId220" Type="http://schemas.openxmlformats.org/officeDocument/2006/relationships/customXml" Target="../ink/ink622.xml"/><Relationship Id="rId225" Type="http://schemas.openxmlformats.org/officeDocument/2006/relationships/image" Target="../media/image629.png"/><Relationship Id="rId241" Type="http://schemas.openxmlformats.org/officeDocument/2006/relationships/image" Target="../media/image637.png"/><Relationship Id="rId246" Type="http://schemas.openxmlformats.org/officeDocument/2006/relationships/customXml" Target="../ink/ink635.xml"/><Relationship Id="rId267" Type="http://schemas.openxmlformats.org/officeDocument/2006/relationships/image" Target="../media/image650.png"/><Relationship Id="rId288" Type="http://schemas.openxmlformats.org/officeDocument/2006/relationships/customXml" Target="../ink/ink656.xml"/><Relationship Id="rId15" Type="http://schemas.openxmlformats.org/officeDocument/2006/relationships/image" Target="../media/image524.png"/><Relationship Id="rId36" Type="http://schemas.openxmlformats.org/officeDocument/2006/relationships/customXml" Target="../ink/ink530.xml"/><Relationship Id="rId57" Type="http://schemas.openxmlformats.org/officeDocument/2006/relationships/image" Target="../media/image545.png"/><Relationship Id="rId106" Type="http://schemas.openxmlformats.org/officeDocument/2006/relationships/customXml" Target="../ink/ink565.xml"/><Relationship Id="rId127" Type="http://schemas.openxmlformats.org/officeDocument/2006/relationships/image" Target="../media/image580.png"/><Relationship Id="rId262" Type="http://schemas.openxmlformats.org/officeDocument/2006/relationships/customXml" Target="../ink/ink643.xml"/><Relationship Id="rId283" Type="http://schemas.openxmlformats.org/officeDocument/2006/relationships/image" Target="../media/image658.png"/><Relationship Id="rId313" Type="http://schemas.openxmlformats.org/officeDocument/2006/relationships/image" Target="../media/image673.png"/><Relationship Id="rId318" Type="http://schemas.openxmlformats.org/officeDocument/2006/relationships/customXml" Target="../ink/ink671.xml"/><Relationship Id="rId339" Type="http://schemas.openxmlformats.org/officeDocument/2006/relationships/image" Target="../media/image686.png"/><Relationship Id="rId10" Type="http://schemas.openxmlformats.org/officeDocument/2006/relationships/customXml" Target="../ink/ink517.xml"/><Relationship Id="rId31" Type="http://schemas.openxmlformats.org/officeDocument/2006/relationships/image" Target="../media/image532.png"/><Relationship Id="rId52" Type="http://schemas.openxmlformats.org/officeDocument/2006/relationships/customXml" Target="../ink/ink538.xml"/><Relationship Id="rId73" Type="http://schemas.openxmlformats.org/officeDocument/2006/relationships/image" Target="../media/image553.png"/><Relationship Id="rId78" Type="http://schemas.openxmlformats.org/officeDocument/2006/relationships/customXml" Target="../ink/ink551.xml"/><Relationship Id="rId94" Type="http://schemas.openxmlformats.org/officeDocument/2006/relationships/customXml" Target="../ink/ink559.xml"/><Relationship Id="rId99" Type="http://schemas.openxmlformats.org/officeDocument/2006/relationships/image" Target="../media/image566.png"/><Relationship Id="rId101" Type="http://schemas.openxmlformats.org/officeDocument/2006/relationships/image" Target="../media/image567.png"/><Relationship Id="rId122" Type="http://schemas.openxmlformats.org/officeDocument/2006/relationships/customXml" Target="../ink/ink573.xml"/><Relationship Id="rId143" Type="http://schemas.openxmlformats.org/officeDocument/2006/relationships/image" Target="../media/image588.png"/><Relationship Id="rId148" Type="http://schemas.openxmlformats.org/officeDocument/2006/relationships/customXml" Target="../ink/ink586.xml"/><Relationship Id="rId164" Type="http://schemas.openxmlformats.org/officeDocument/2006/relationships/customXml" Target="../ink/ink594.xml"/><Relationship Id="rId169" Type="http://schemas.openxmlformats.org/officeDocument/2006/relationships/image" Target="../media/image601.png"/><Relationship Id="rId185" Type="http://schemas.openxmlformats.org/officeDocument/2006/relationships/image" Target="../media/image609.png"/><Relationship Id="rId334" Type="http://schemas.openxmlformats.org/officeDocument/2006/relationships/customXml" Target="../ink/ink679.xml"/><Relationship Id="rId4" Type="http://schemas.openxmlformats.org/officeDocument/2006/relationships/customXml" Target="../ink/ink514.xml"/><Relationship Id="rId9" Type="http://schemas.openxmlformats.org/officeDocument/2006/relationships/image" Target="../media/image521.png"/><Relationship Id="rId180" Type="http://schemas.openxmlformats.org/officeDocument/2006/relationships/customXml" Target="../ink/ink602.xml"/><Relationship Id="rId210" Type="http://schemas.openxmlformats.org/officeDocument/2006/relationships/customXml" Target="../ink/ink617.xml"/><Relationship Id="rId215" Type="http://schemas.openxmlformats.org/officeDocument/2006/relationships/image" Target="../media/image624.png"/><Relationship Id="rId236" Type="http://schemas.openxmlformats.org/officeDocument/2006/relationships/customXml" Target="../ink/ink630.xml"/><Relationship Id="rId257" Type="http://schemas.openxmlformats.org/officeDocument/2006/relationships/image" Target="../media/image645.png"/><Relationship Id="rId278" Type="http://schemas.openxmlformats.org/officeDocument/2006/relationships/customXml" Target="../ink/ink651.xml"/><Relationship Id="rId26" Type="http://schemas.openxmlformats.org/officeDocument/2006/relationships/customXml" Target="../ink/ink525.xml"/><Relationship Id="rId231" Type="http://schemas.openxmlformats.org/officeDocument/2006/relationships/image" Target="../media/image632.png"/><Relationship Id="rId252" Type="http://schemas.openxmlformats.org/officeDocument/2006/relationships/customXml" Target="../ink/ink638.xml"/><Relationship Id="rId273" Type="http://schemas.openxmlformats.org/officeDocument/2006/relationships/image" Target="../media/image653.png"/><Relationship Id="rId294" Type="http://schemas.openxmlformats.org/officeDocument/2006/relationships/customXml" Target="../ink/ink659.xml"/><Relationship Id="rId308" Type="http://schemas.openxmlformats.org/officeDocument/2006/relationships/customXml" Target="../ink/ink666.xml"/><Relationship Id="rId329" Type="http://schemas.openxmlformats.org/officeDocument/2006/relationships/image" Target="../media/image681.png"/><Relationship Id="rId47" Type="http://schemas.openxmlformats.org/officeDocument/2006/relationships/image" Target="../media/image540.png"/><Relationship Id="rId68" Type="http://schemas.openxmlformats.org/officeDocument/2006/relationships/customXml" Target="../ink/ink546.xml"/><Relationship Id="rId89" Type="http://schemas.openxmlformats.org/officeDocument/2006/relationships/image" Target="../media/image561.png"/><Relationship Id="rId112" Type="http://schemas.openxmlformats.org/officeDocument/2006/relationships/customXml" Target="../ink/ink568.xml"/><Relationship Id="rId133" Type="http://schemas.openxmlformats.org/officeDocument/2006/relationships/image" Target="../media/image583.png"/><Relationship Id="rId154" Type="http://schemas.openxmlformats.org/officeDocument/2006/relationships/customXml" Target="../ink/ink589.xml"/><Relationship Id="rId175" Type="http://schemas.openxmlformats.org/officeDocument/2006/relationships/image" Target="../media/image604.png"/><Relationship Id="rId340" Type="http://schemas.openxmlformats.org/officeDocument/2006/relationships/customXml" Target="../ink/ink682.xml"/><Relationship Id="rId196" Type="http://schemas.openxmlformats.org/officeDocument/2006/relationships/customXml" Target="../ink/ink610.xml"/><Relationship Id="rId200" Type="http://schemas.openxmlformats.org/officeDocument/2006/relationships/customXml" Target="../ink/ink612.xml"/><Relationship Id="rId16" Type="http://schemas.openxmlformats.org/officeDocument/2006/relationships/customXml" Target="../ink/ink520.xml"/><Relationship Id="rId221" Type="http://schemas.openxmlformats.org/officeDocument/2006/relationships/image" Target="../media/image627.png"/><Relationship Id="rId242" Type="http://schemas.openxmlformats.org/officeDocument/2006/relationships/customXml" Target="../ink/ink633.xml"/><Relationship Id="rId263" Type="http://schemas.openxmlformats.org/officeDocument/2006/relationships/image" Target="../media/image648.png"/><Relationship Id="rId284" Type="http://schemas.openxmlformats.org/officeDocument/2006/relationships/customXml" Target="../ink/ink654.xml"/><Relationship Id="rId319" Type="http://schemas.openxmlformats.org/officeDocument/2006/relationships/image" Target="../media/image676.png"/><Relationship Id="rId37" Type="http://schemas.openxmlformats.org/officeDocument/2006/relationships/image" Target="../media/image535.png"/><Relationship Id="rId58" Type="http://schemas.openxmlformats.org/officeDocument/2006/relationships/customXml" Target="../ink/ink541.xml"/><Relationship Id="rId79" Type="http://schemas.openxmlformats.org/officeDocument/2006/relationships/image" Target="../media/image556.png"/><Relationship Id="rId102" Type="http://schemas.openxmlformats.org/officeDocument/2006/relationships/customXml" Target="../ink/ink563.xml"/><Relationship Id="rId123" Type="http://schemas.openxmlformats.org/officeDocument/2006/relationships/image" Target="../media/image578.png"/><Relationship Id="rId144" Type="http://schemas.openxmlformats.org/officeDocument/2006/relationships/customXml" Target="../ink/ink584.xml"/><Relationship Id="rId330" Type="http://schemas.openxmlformats.org/officeDocument/2006/relationships/customXml" Target="../ink/ink677.xml"/><Relationship Id="rId90" Type="http://schemas.openxmlformats.org/officeDocument/2006/relationships/customXml" Target="../ink/ink557.xml"/><Relationship Id="rId165" Type="http://schemas.openxmlformats.org/officeDocument/2006/relationships/image" Target="../media/image599.png"/><Relationship Id="rId186" Type="http://schemas.openxmlformats.org/officeDocument/2006/relationships/customXml" Target="../ink/ink605.xml"/><Relationship Id="rId211" Type="http://schemas.openxmlformats.org/officeDocument/2006/relationships/image" Target="../media/image622.png"/><Relationship Id="rId232" Type="http://schemas.openxmlformats.org/officeDocument/2006/relationships/customXml" Target="../ink/ink628.xml"/><Relationship Id="rId253" Type="http://schemas.openxmlformats.org/officeDocument/2006/relationships/image" Target="../media/image643.png"/><Relationship Id="rId274" Type="http://schemas.openxmlformats.org/officeDocument/2006/relationships/customXml" Target="../ink/ink649.xml"/><Relationship Id="rId295" Type="http://schemas.openxmlformats.org/officeDocument/2006/relationships/image" Target="../media/image664.png"/><Relationship Id="rId309" Type="http://schemas.openxmlformats.org/officeDocument/2006/relationships/image" Target="../media/image671.png"/><Relationship Id="rId27" Type="http://schemas.openxmlformats.org/officeDocument/2006/relationships/image" Target="../media/image530.png"/><Relationship Id="rId48" Type="http://schemas.openxmlformats.org/officeDocument/2006/relationships/customXml" Target="../ink/ink536.xml"/><Relationship Id="rId69" Type="http://schemas.openxmlformats.org/officeDocument/2006/relationships/image" Target="../media/image551.png"/><Relationship Id="rId113" Type="http://schemas.openxmlformats.org/officeDocument/2006/relationships/image" Target="../media/image573.png"/><Relationship Id="rId134" Type="http://schemas.openxmlformats.org/officeDocument/2006/relationships/customXml" Target="../ink/ink579.xml"/><Relationship Id="rId320" Type="http://schemas.openxmlformats.org/officeDocument/2006/relationships/customXml" Target="../ink/ink672.xml"/><Relationship Id="rId80" Type="http://schemas.openxmlformats.org/officeDocument/2006/relationships/customXml" Target="../ink/ink552.xml"/><Relationship Id="rId155" Type="http://schemas.openxmlformats.org/officeDocument/2006/relationships/image" Target="../media/image594.png"/><Relationship Id="rId176" Type="http://schemas.openxmlformats.org/officeDocument/2006/relationships/customXml" Target="../ink/ink600.xml"/><Relationship Id="rId197" Type="http://schemas.openxmlformats.org/officeDocument/2006/relationships/image" Target="../media/image615.png"/><Relationship Id="rId341" Type="http://schemas.openxmlformats.org/officeDocument/2006/relationships/image" Target="../media/image687.png"/><Relationship Id="rId201" Type="http://schemas.openxmlformats.org/officeDocument/2006/relationships/image" Target="../media/image617.png"/><Relationship Id="rId222" Type="http://schemas.openxmlformats.org/officeDocument/2006/relationships/customXml" Target="../ink/ink623.xml"/><Relationship Id="rId243" Type="http://schemas.openxmlformats.org/officeDocument/2006/relationships/image" Target="../media/image638.png"/><Relationship Id="rId264" Type="http://schemas.openxmlformats.org/officeDocument/2006/relationships/customXml" Target="../ink/ink644.xml"/><Relationship Id="rId285" Type="http://schemas.openxmlformats.org/officeDocument/2006/relationships/image" Target="../media/image659.png"/><Relationship Id="rId17" Type="http://schemas.openxmlformats.org/officeDocument/2006/relationships/image" Target="../media/image525.png"/><Relationship Id="rId38" Type="http://schemas.openxmlformats.org/officeDocument/2006/relationships/customXml" Target="../ink/ink531.xml"/><Relationship Id="rId59" Type="http://schemas.openxmlformats.org/officeDocument/2006/relationships/image" Target="../media/image546.png"/><Relationship Id="rId103" Type="http://schemas.openxmlformats.org/officeDocument/2006/relationships/image" Target="../media/image568.png"/><Relationship Id="rId124" Type="http://schemas.openxmlformats.org/officeDocument/2006/relationships/customXml" Target="../ink/ink574.xml"/><Relationship Id="rId310" Type="http://schemas.openxmlformats.org/officeDocument/2006/relationships/customXml" Target="../ink/ink667.xml"/><Relationship Id="rId70" Type="http://schemas.openxmlformats.org/officeDocument/2006/relationships/customXml" Target="../ink/ink547.xml"/><Relationship Id="rId91" Type="http://schemas.openxmlformats.org/officeDocument/2006/relationships/image" Target="../media/image562.png"/><Relationship Id="rId145" Type="http://schemas.openxmlformats.org/officeDocument/2006/relationships/image" Target="../media/image589.png"/><Relationship Id="rId166" Type="http://schemas.openxmlformats.org/officeDocument/2006/relationships/customXml" Target="../ink/ink595.xml"/><Relationship Id="rId187" Type="http://schemas.openxmlformats.org/officeDocument/2006/relationships/image" Target="../media/image610.png"/><Relationship Id="rId331" Type="http://schemas.openxmlformats.org/officeDocument/2006/relationships/image" Target="../media/image68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18.xml"/><Relationship Id="rId233" Type="http://schemas.openxmlformats.org/officeDocument/2006/relationships/image" Target="../media/image633.png"/><Relationship Id="rId254" Type="http://schemas.openxmlformats.org/officeDocument/2006/relationships/customXml" Target="../ink/ink639.xml"/><Relationship Id="rId28" Type="http://schemas.openxmlformats.org/officeDocument/2006/relationships/customXml" Target="../ink/ink526.xml"/><Relationship Id="rId49" Type="http://schemas.openxmlformats.org/officeDocument/2006/relationships/image" Target="../media/image541.png"/><Relationship Id="rId114" Type="http://schemas.openxmlformats.org/officeDocument/2006/relationships/customXml" Target="../ink/ink569.xml"/><Relationship Id="rId275" Type="http://schemas.openxmlformats.org/officeDocument/2006/relationships/image" Target="../media/image654.png"/><Relationship Id="rId296" Type="http://schemas.openxmlformats.org/officeDocument/2006/relationships/customXml" Target="../ink/ink660.xml"/><Relationship Id="rId300" Type="http://schemas.openxmlformats.org/officeDocument/2006/relationships/customXml" Target="../ink/ink662.xml"/><Relationship Id="rId60" Type="http://schemas.openxmlformats.org/officeDocument/2006/relationships/customXml" Target="../ink/ink542.xml"/><Relationship Id="rId81" Type="http://schemas.openxmlformats.org/officeDocument/2006/relationships/image" Target="../media/image557.png"/><Relationship Id="rId135" Type="http://schemas.openxmlformats.org/officeDocument/2006/relationships/image" Target="../media/image584.png"/><Relationship Id="rId156" Type="http://schemas.openxmlformats.org/officeDocument/2006/relationships/customXml" Target="../ink/ink590.xml"/><Relationship Id="rId177" Type="http://schemas.openxmlformats.org/officeDocument/2006/relationships/image" Target="../media/image605.png"/><Relationship Id="rId198" Type="http://schemas.openxmlformats.org/officeDocument/2006/relationships/customXml" Target="../ink/ink611.xml"/><Relationship Id="rId321" Type="http://schemas.openxmlformats.org/officeDocument/2006/relationships/image" Target="../media/image677.png"/><Relationship Id="rId342" Type="http://schemas.openxmlformats.org/officeDocument/2006/relationships/customXml" Target="../ink/ink683.xml"/><Relationship Id="rId202" Type="http://schemas.openxmlformats.org/officeDocument/2006/relationships/customXml" Target="../ink/ink613.xml"/><Relationship Id="rId223" Type="http://schemas.openxmlformats.org/officeDocument/2006/relationships/image" Target="../media/image628.png"/><Relationship Id="rId244" Type="http://schemas.openxmlformats.org/officeDocument/2006/relationships/customXml" Target="../ink/ink634.xml"/><Relationship Id="rId18" Type="http://schemas.openxmlformats.org/officeDocument/2006/relationships/customXml" Target="../ink/ink521.xml"/><Relationship Id="rId39" Type="http://schemas.openxmlformats.org/officeDocument/2006/relationships/image" Target="../media/image536.png"/><Relationship Id="rId265" Type="http://schemas.openxmlformats.org/officeDocument/2006/relationships/image" Target="../media/image649.png"/><Relationship Id="rId286" Type="http://schemas.openxmlformats.org/officeDocument/2006/relationships/customXml" Target="../ink/ink655.xml"/><Relationship Id="rId50" Type="http://schemas.openxmlformats.org/officeDocument/2006/relationships/customXml" Target="../ink/ink537.xml"/><Relationship Id="rId104" Type="http://schemas.openxmlformats.org/officeDocument/2006/relationships/customXml" Target="../ink/ink564.xml"/><Relationship Id="rId125" Type="http://schemas.openxmlformats.org/officeDocument/2006/relationships/image" Target="../media/image579.png"/><Relationship Id="rId146" Type="http://schemas.openxmlformats.org/officeDocument/2006/relationships/customXml" Target="../ink/ink585.xml"/><Relationship Id="rId167" Type="http://schemas.openxmlformats.org/officeDocument/2006/relationships/image" Target="../media/image600.png"/><Relationship Id="rId188" Type="http://schemas.openxmlformats.org/officeDocument/2006/relationships/customXml" Target="../ink/ink606.xml"/><Relationship Id="rId311" Type="http://schemas.openxmlformats.org/officeDocument/2006/relationships/image" Target="../media/image672.png"/><Relationship Id="rId332" Type="http://schemas.openxmlformats.org/officeDocument/2006/relationships/customXml" Target="../ink/ink678.xml"/><Relationship Id="rId71" Type="http://schemas.openxmlformats.org/officeDocument/2006/relationships/image" Target="../media/image552.png"/><Relationship Id="rId92" Type="http://schemas.openxmlformats.org/officeDocument/2006/relationships/customXml" Target="../ink/ink558.xml"/><Relationship Id="rId213" Type="http://schemas.openxmlformats.org/officeDocument/2006/relationships/image" Target="../media/image623.png"/><Relationship Id="rId234" Type="http://schemas.openxmlformats.org/officeDocument/2006/relationships/customXml" Target="../ink/ink629.xml"/><Relationship Id="rId2" Type="http://schemas.openxmlformats.org/officeDocument/2006/relationships/customXml" Target="../ink/ink513.xml"/><Relationship Id="rId29" Type="http://schemas.openxmlformats.org/officeDocument/2006/relationships/image" Target="../media/image531.png"/><Relationship Id="rId255" Type="http://schemas.openxmlformats.org/officeDocument/2006/relationships/image" Target="../media/image644.png"/><Relationship Id="rId276" Type="http://schemas.openxmlformats.org/officeDocument/2006/relationships/customXml" Target="../ink/ink650.xml"/><Relationship Id="rId297" Type="http://schemas.openxmlformats.org/officeDocument/2006/relationships/image" Target="../media/image665.png"/><Relationship Id="rId40" Type="http://schemas.openxmlformats.org/officeDocument/2006/relationships/customXml" Target="../ink/ink532.xml"/><Relationship Id="rId115" Type="http://schemas.openxmlformats.org/officeDocument/2006/relationships/image" Target="../media/image574.png"/><Relationship Id="rId136" Type="http://schemas.openxmlformats.org/officeDocument/2006/relationships/customXml" Target="../ink/ink580.xml"/><Relationship Id="rId157" Type="http://schemas.openxmlformats.org/officeDocument/2006/relationships/image" Target="../media/image595.png"/><Relationship Id="rId178" Type="http://schemas.openxmlformats.org/officeDocument/2006/relationships/customXml" Target="../ink/ink601.xml"/><Relationship Id="rId301" Type="http://schemas.openxmlformats.org/officeDocument/2006/relationships/image" Target="../media/image667.png"/><Relationship Id="rId322" Type="http://schemas.openxmlformats.org/officeDocument/2006/relationships/customXml" Target="../ink/ink673.xml"/><Relationship Id="rId343" Type="http://schemas.openxmlformats.org/officeDocument/2006/relationships/image" Target="../media/image688.png"/><Relationship Id="rId61" Type="http://schemas.openxmlformats.org/officeDocument/2006/relationships/image" Target="../media/image547.png"/><Relationship Id="rId82" Type="http://schemas.openxmlformats.org/officeDocument/2006/relationships/customXml" Target="../ink/ink553.xml"/><Relationship Id="rId199" Type="http://schemas.openxmlformats.org/officeDocument/2006/relationships/image" Target="../media/image616.png"/><Relationship Id="rId203" Type="http://schemas.openxmlformats.org/officeDocument/2006/relationships/image" Target="../media/image618.png"/><Relationship Id="rId19" Type="http://schemas.openxmlformats.org/officeDocument/2006/relationships/image" Target="../media/image526.png"/><Relationship Id="rId224" Type="http://schemas.openxmlformats.org/officeDocument/2006/relationships/customXml" Target="../ink/ink624.xml"/><Relationship Id="rId245" Type="http://schemas.openxmlformats.org/officeDocument/2006/relationships/image" Target="../media/image639.png"/><Relationship Id="rId266" Type="http://schemas.openxmlformats.org/officeDocument/2006/relationships/customXml" Target="../ink/ink645.xml"/><Relationship Id="rId287" Type="http://schemas.openxmlformats.org/officeDocument/2006/relationships/image" Target="../media/image660.png"/><Relationship Id="rId30" Type="http://schemas.openxmlformats.org/officeDocument/2006/relationships/customXml" Target="../ink/ink527.xml"/><Relationship Id="rId105" Type="http://schemas.openxmlformats.org/officeDocument/2006/relationships/image" Target="../media/image569.png"/><Relationship Id="rId126" Type="http://schemas.openxmlformats.org/officeDocument/2006/relationships/customXml" Target="../ink/ink575.xml"/><Relationship Id="rId147" Type="http://schemas.openxmlformats.org/officeDocument/2006/relationships/image" Target="../media/image590.png"/><Relationship Id="rId168" Type="http://schemas.openxmlformats.org/officeDocument/2006/relationships/customXml" Target="../ink/ink596.xml"/><Relationship Id="rId312" Type="http://schemas.openxmlformats.org/officeDocument/2006/relationships/customXml" Target="../ink/ink668.xml"/><Relationship Id="rId333" Type="http://schemas.openxmlformats.org/officeDocument/2006/relationships/image" Target="../media/image683.png"/><Relationship Id="rId51" Type="http://schemas.openxmlformats.org/officeDocument/2006/relationships/image" Target="../media/image542.png"/><Relationship Id="rId72" Type="http://schemas.openxmlformats.org/officeDocument/2006/relationships/customXml" Target="../ink/ink548.xml"/><Relationship Id="rId93" Type="http://schemas.openxmlformats.org/officeDocument/2006/relationships/image" Target="../media/image563.png"/><Relationship Id="rId189" Type="http://schemas.openxmlformats.org/officeDocument/2006/relationships/image" Target="../media/image611.png"/><Relationship Id="rId3" Type="http://schemas.openxmlformats.org/officeDocument/2006/relationships/image" Target="../media/image518.png"/><Relationship Id="rId214" Type="http://schemas.openxmlformats.org/officeDocument/2006/relationships/customXml" Target="../ink/ink619.xml"/><Relationship Id="rId235" Type="http://schemas.openxmlformats.org/officeDocument/2006/relationships/image" Target="../media/image634.png"/><Relationship Id="rId256" Type="http://schemas.openxmlformats.org/officeDocument/2006/relationships/customXml" Target="../ink/ink640.xml"/><Relationship Id="rId277" Type="http://schemas.openxmlformats.org/officeDocument/2006/relationships/image" Target="../media/image655.png"/><Relationship Id="rId298" Type="http://schemas.openxmlformats.org/officeDocument/2006/relationships/customXml" Target="../ink/ink661.xml"/><Relationship Id="rId116" Type="http://schemas.openxmlformats.org/officeDocument/2006/relationships/customXml" Target="../ink/ink570.xml"/><Relationship Id="rId137" Type="http://schemas.openxmlformats.org/officeDocument/2006/relationships/image" Target="../media/image585.png"/><Relationship Id="rId158" Type="http://schemas.openxmlformats.org/officeDocument/2006/relationships/customXml" Target="../ink/ink591.xml"/><Relationship Id="rId302" Type="http://schemas.openxmlformats.org/officeDocument/2006/relationships/customXml" Target="../ink/ink663.xml"/><Relationship Id="rId323" Type="http://schemas.openxmlformats.org/officeDocument/2006/relationships/image" Target="../media/image678.png"/><Relationship Id="rId344" Type="http://schemas.openxmlformats.org/officeDocument/2006/relationships/customXml" Target="../ink/ink68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8.png"/><Relationship Id="rId21" Type="http://schemas.openxmlformats.org/officeDocument/2006/relationships/image" Target="../media/image700.png"/><Relationship Id="rId42" Type="http://schemas.openxmlformats.org/officeDocument/2006/relationships/customXml" Target="../ink/ink706.xml"/><Relationship Id="rId63" Type="http://schemas.openxmlformats.org/officeDocument/2006/relationships/image" Target="../media/image721.png"/><Relationship Id="rId84" Type="http://schemas.openxmlformats.org/officeDocument/2006/relationships/customXml" Target="../ink/ink727.xml"/><Relationship Id="rId138" Type="http://schemas.openxmlformats.org/officeDocument/2006/relationships/customXml" Target="../ink/ink754.xml"/><Relationship Id="rId159" Type="http://schemas.openxmlformats.org/officeDocument/2006/relationships/image" Target="../media/image769.png"/><Relationship Id="rId170" Type="http://schemas.openxmlformats.org/officeDocument/2006/relationships/customXml" Target="../ink/ink770.xml"/><Relationship Id="rId191" Type="http://schemas.openxmlformats.org/officeDocument/2006/relationships/image" Target="../media/image785.png"/><Relationship Id="rId205" Type="http://schemas.openxmlformats.org/officeDocument/2006/relationships/image" Target="../media/image792.png"/><Relationship Id="rId226" Type="http://schemas.openxmlformats.org/officeDocument/2006/relationships/customXml" Target="../ink/ink798.xml"/><Relationship Id="rId247" Type="http://schemas.openxmlformats.org/officeDocument/2006/relationships/image" Target="../media/image813.png"/><Relationship Id="rId107" Type="http://schemas.openxmlformats.org/officeDocument/2006/relationships/image" Target="../media/image743.png"/><Relationship Id="rId11" Type="http://schemas.openxmlformats.org/officeDocument/2006/relationships/image" Target="../media/image695.png"/><Relationship Id="rId32" Type="http://schemas.openxmlformats.org/officeDocument/2006/relationships/customXml" Target="../ink/ink701.xml"/><Relationship Id="rId53" Type="http://schemas.openxmlformats.org/officeDocument/2006/relationships/image" Target="../media/image716.png"/><Relationship Id="rId74" Type="http://schemas.openxmlformats.org/officeDocument/2006/relationships/customXml" Target="../ink/ink722.xml"/><Relationship Id="rId128" Type="http://schemas.openxmlformats.org/officeDocument/2006/relationships/customXml" Target="../ink/ink749.xml"/><Relationship Id="rId149" Type="http://schemas.openxmlformats.org/officeDocument/2006/relationships/image" Target="../media/image764.png"/><Relationship Id="rId5" Type="http://schemas.openxmlformats.org/officeDocument/2006/relationships/image" Target="../media/image692.png"/><Relationship Id="rId95" Type="http://schemas.openxmlformats.org/officeDocument/2006/relationships/image" Target="../media/image737.png"/><Relationship Id="rId160" Type="http://schemas.openxmlformats.org/officeDocument/2006/relationships/customXml" Target="../ink/ink765.xml"/><Relationship Id="rId181" Type="http://schemas.openxmlformats.org/officeDocument/2006/relationships/image" Target="../media/image780.png"/><Relationship Id="rId216" Type="http://schemas.openxmlformats.org/officeDocument/2006/relationships/customXml" Target="../ink/ink793.xml"/><Relationship Id="rId237" Type="http://schemas.openxmlformats.org/officeDocument/2006/relationships/image" Target="../media/image808.png"/><Relationship Id="rId258" Type="http://schemas.openxmlformats.org/officeDocument/2006/relationships/customXml" Target="../ink/ink814.xml"/><Relationship Id="rId22" Type="http://schemas.openxmlformats.org/officeDocument/2006/relationships/customXml" Target="../ink/ink696.xml"/><Relationship Id="rId43" Type="http://schemas.openxmlformats.org/officeDocument/2006/relationships/image" Target="../media/image711.png"/><Relationship Id="rId64" Type="http://schemas.openxmlformats.org/officeDocument/2006/relationships/customXml" Target="../ink/ink717.xml"/><Relationship Id="rId118" Type="http://schemas.openxmlformats.org/officeDocument/2006/relationships/customXml" Target="../ink/ink744.xml"/><Relationship Id="rId139" Type="http://schemas.openxmlformats.org/officeDocument/2006/relationships/image" Target="../media/image759.png"/><Relationship Id="rId85" Type="http://schemas.openxmlformats.org/officeDocument/2006/relationships/image" Target="../media/image732.png"/><Relationship Id="rId150" Type="http://schemas.openxmlformats.org/officeDocument/2006/relationships/customXml" Target="../ink/ink760.xml"/><Relationship Id="rId171" Type="http://schemas.openxmlformats.org/officeDocument/2006/relationships/image" Target="../media/image775.png"/><Relationship Id="rId192" Type="http://schemas.openxmlformats.org/officeDocument/2006/relationships/customXml" Target="../ink/ink781.xml"/><Relationship Id="rId206" Type="http://schemas.openxmlformats.org/officeDocument/2006/relationships/customXml" Target="../ink/ink788.xml"/><Relationship Id="rId227" Type="http://schemas.openxmlformats.org/officeDocument/2006/relationships/image" Target="../media/image803.png"/><Relationship Id="rId248" Type="http://schemas.openxmlformats.org/officeDocument/2006/relationships/customXml" Target="../ink/ink809.xml"/><Relationship Id="rId12" Type="http://schemas.openxmlformats.org/officeDocument/2006/relationships/customXml" Target="../ink/ink691.xml"/><Relationship Id="rId33" Type="http://schemas.openxmlformats.org/officeDocument/2006/relationships/image" Target="../media/image706.png"/><Relationship Id="rId108" Type="http://schemas.openxmlformats.org/officeDocument/2006/relationships/customXml" Target="../ink/ink739.xml"/><Relationship Id="rId129" Type="http://schemas.openxmlformats.org/officeDocument/2006/relationships/image" Target="../media/image754.png"/><Relationship Id="rId54" Type="http://schemas.openxmlformats.org/officeDocument/2006/relationships/customXml" Target="../ink/ink712.xml"/><Relationship Id="rId75" Type="http://schemas.openxmlformats.org/officeDocument/2006/relationships/image" Target="../media/image727.png"/><Relationship Id="rId96" Type="http://schemas.openxmlformats.org/officeDocument/2006/relationships/customXml" Target="../ink/ink733.xml"/><Relationship Id="rId140" Type="http://schemas.openxmlformats.org/officeDocument/2006/relationships/customXml" Target="../ink/ink755.xml"/><Relationship Id="rId161" Type="http://schemas.openxmlformats.org/officeDocument/2006/relationships/image" Target="../media/image770.png"/><Relationship Id="rId182" Type="http://schemas.openxmlformats.org/officeDocument/2006/relationships/customXml" Target="../ink/ink776.xml"/><Relationship Id="rId217" Type="http://schemas.openxmlformats.org/officeDocument/2006/relationships/image" Target="../media/image79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88.xml"/><Relationship Id="rId212" Type="http://schemas.openxmlformats.org/officeDocument/2006/relationships/customXml" Target="../ink/ink791.xml"/><Relationship Id="rId233" Type="http://schemas.openxmlformats.org/officeDocument/2006/relationships/image" Target="../media/image806.png"/><Relationship Id="rId238" Type="http://schemas.openxmlformats.org/officeDocument/2006/relationships/customXml" Target="../ink/ink804.xml"/><Relationship Id="rId254" Type="http://schemas.openxmlformats.org/officeDocument/2006/relationships/customXml" Target="../ink/ink812.xml"/><Relationship Id="rId259" Type="http://schemas.openxmlformats.org/officeDocument/2006/relationships/image" Target="../media/image819.png"/><Relationship Id="rId23" Type="http://schemas.openxmlformats.org/officeDocument/2006/relationships/image" Target="../media/image701.png"/><Relationship Id="rId28" Type="http://schemas.openxmlformats.org/officeDocument/2006/relationships/customXml" Target="../ink/ink699.xml"/><Relationship Id="rId49" Type="http://schemas.openxmlformats.org/officeDocument/2006/relationships/image" Target="../media/image714.png"/><Relationship Id="rId114" Type="http://schemas.openxmlformats.org/officeDocument/2006/relationships/customXml" Target="../ink/ink742.xml"/><Relationship Id="rId119" Type="http://schemas.openxmlformats.org/officeDocument/2006/relationships/image" Target="../media/image749.png"/><Relationship Id="rId44" Type="http://schemas.openxmlformats.org/officeDocument/2006/relationships/customXml" Target="../ink/ink707.xml"/><Relationship Id="rId60" Type="http://schemas.openxmlformats.org/officeDocument/2006/relationships/customXml" Target="../ink/ink715.xml"/><Relationship Id="rId65" Type="http://schemas.openxmlformats.org/officeDocument/2006/relationships/image" Target="../media/image722.png"/><Relationship Id="rId81" Type="http://schemas.openxmlformats.org/officeDocument/2006/relationships/image" Target="../media/image730.png"/><Relationship Id="rId86" Type="http://schemas.openxmlformats.org/officeDocument/2006/relationships/customXml" Target="../ink/ink728.xml"/><Relationship Id="rId130" Type="http://schemas.openxmlformats.org/officeDocument/2006/relationships/customXml" Target="../ink/ink750.xml"/><Relationship Id="rId135" Type="http://schemas.openxmlformats.org/officeDocument/2006/relationships/image" Target="../media/image757.png"/><Relationship Id="rId151" Type="http://schemas.openxmlformats.org/officeDocument/2006/relationships/image" Target="../media/image765.png"/><Relationship Id="rId156" Type="http://schemas.openxmlformats.org/officeDocument/2006/relationships/customXml" Target="../ink/ink763.xml"/><Relationship Id="rId177" Type="http://schemas.openxmlformats.org/officeDocument/2006/relationships/image" Target="../media/image778.png"/><Relationship Id="rId198" Type="http://schemas.openxmlformats.org/officeDocument/2006/relationships/customXml" Target="../ink/ink784.xml"/><Relationship Id="rId172" Type="http://schemas.openxmlformats.org/officeDocument/2006/relationships/customXml" Target="../ink/ink771.xml"/><Relationship Id="rId193" Type="http://schemas.openxmlformats.org/officeDocument/2006/relationships/image" Target="../media/image786.png"/><Relationship Id="rId202" Type="http://schemas.openxmlformats.org/officeDocument/2006/relationships/customXml" Target="../ink/ink786.xml"/><Relationship Id="rId207" Type="http://schemas.openxmlformats.org/officeDocument/2006/relationships/image" Target="../media/image793.png"/><Relationship Id="rId223" Type="http://schemas.openxmlformats.org/officeDocument/2006/relationships/image" Target="../media/image801.png"/><Relationship Id="rId228" Type="http://schemas.openxmlformats.org/officeDocument/2006/relationships/customXml" Target="../ink/ink799.xml"/><Relationship Id="rId244" Type="http://schemas.openxmlformats.org/officeDocument/2006/relationships/customXml" Target="../ink/ink807.xml"/><Relationship Id="rId249" Type="http://schemas.openxmlformats.org/officeDocument/2006/relationships/image" Target="../media/image814.png"/><Relationship Id="rId13" Type="http://schemas.openxmlformats.org/officeDocument/2006/relationships/image" Target="../media/image696.png"/><Relationship Id="rId18" Type="http://schemas.openxmlformats.org/officeDocument/2006/relationships/customXml" Target="../ink/ink694.xml"/><Relationship Id="rId39" Type="http://schemas.openxmlformats.org/officeDocument/2006/relationships/image" Target="../media/image709.png"/><Relationship Id="rId109" Type="http://schemas.openxmlformats.org/officeDocument/2006/relationships/image" Target="../media/image744.png"/><Relationship Id="rId260" Type="http://schemas.openxmlformats.org/officeDocument/2006/relationships/customXml" Target="../ink/ink815.xml"/><Relationship Id="rId34" Type="http://schemas.openxmlformats.org/officeDocument/2006/relationships/customXml" Target="../ink/ink702.xml"/><Relationship Id="rId50" Type="http://schemas.openxmlformats.org/officeDocument/2006/relationships/customXml" Target="../ink/ink710.xml"/><Relationship Id="rId55" Type="http://schemas.openxmlformats.org/officeDocument/2006/relationships/image" Target="../media/image717.png"/><Relationship Id="rId76" Type="http://schemas.openxmlformats.org/officeDocument/2006/relationships/customXml" Target="../ink/ink723.xml"/><Relationship Id="rId97" Type="http://schemas.openxmlformats.org/officeDocument/2006/relationships/image" Target="../media/image738.png"/><Relationship Id="rId104" Type="http://schemas.openxmlformats.org/officeDocument/2006/relationships/customXml" Target="../ink/ink737.xml"/><Relationship Id="rId120" Type="http://schemas.openxmlformats.org/officeDocument/2006/relationships/customXml" Target="../ink/ink745.xml"/><Relationship Id="rId125" Type="http://schemas.openxmlformats.org/officeDocument/2006/relationships/image" Target="../media/image752.png"/><Relationship Id="rId141" Type="http://schemas.openxmlformats.org/officeDocument/2006/relationships/image" Target="../media/image760.png"/><Relationship Id="rId146" Type="http://schemas.openxmlformats.org/officeDocument/2006/relationships/customXml" Target="../ink/ink758.xml"/><Relationship Id="rId167" Type="http://schemas.openxmlformats.org/officeDocument/2006/relationships/image" Target="../media/image773.png"/><Relationship Id="rId188" Type="http://schemas.openxmlformats.org/officeDocument/2006/relationships/customXml" Target="../ink/ink779.xml"/><Relationship Id="rId7" Type="http://schemas.openxmlformats.org/officeDocument/2006/relationships/image" Target="../media/image693.png"/><Relationship Id="rId71" Type="http://schemas.openxmlformats.org/officeDocument/2006/relationships/image" Target="../media/image725.png"/><Relationship Id="rId92" Type="http://schemas.openxmlformats.org/officeDocument/2006/relationships/customXml" Target="../ink/ink731.xml"/><Relationship Id="rId162" Type="http://schemas.openxmlformats.org/officeDocument/2006/relationships/customXml" Target="../ink/ink766.xml"/><Relationship Id="rId183" Type="http://schemas.openxmlformats.org/officeDocument/2006/relationships/image" Target="../media/image781.png"/><Relationship Id="rId213" Type="http://schemas.openxmlformats.org/officeDocument/2006/relationships/image" Target="../media/image796.png"/><Relationship Id="rId218" Type="http://schemas.openxmlformats.org/officeDocument/2006/relationships/customXml" Target="../ink/ink794.xml"/><Relationship Id="rId234" Type="http://schemas.openxmlformats.org/officeDocument/2006/relationships/customXml" Target="../ink/ink802.xml"/><Relationship Id="rId239" Type="http://schemas.openxmlformats.org/officeDocument/2006/relationships/image" Target="../media/image809.png"/><Relationship Id="rId2" Type="http://schemas.openxmlformats.org/officeDocument/2006/relationships/image" Target="../media/image3450.png"/><Relationship Id="rId29" Type="http://schemas.openxmlformats.org/officeDocument/2006/relationships/image" Target="../media/image704.png"/><Relationship Id="rId250" Type="http://schemas.openxmlformats.org/officeDocument/2006/relationships/customXml" Target="../ink/ink810.xml"/><Relationship Id="rId255" Type="http://schemas.openxmlformats.org/officeDocument/2006/relationships/image" Target="../media/image817.png"/><Relationship Id="rId24" Type="http://schemas.openxmlformats.org/officeDocument/2006/relationships/customXml" Target="../ink/ink697.xml"/><Relationship Id="rId40" Type="http://schemas.openxmlformats.org/officeDocument/2006/relationships/customXml" Target="../ink/ink705.xml"/><Relationship Id="rId45" Type="http://schemas.openxmlformats.org/officeDocument/2006/relationships/image" Target="../media/image712.png"/><Relationship Id="rId66" Type="http://schemas.openxmlformats.org/officeDocument/2006/relationships/customXml" Target="../ink/ink718.xml"/><Relationship Id="rId87" Type="http://schemas.openxmlformats.org/officeDocument/2006/relationships/image" Target="../media/image733.png"/><Relationship Id="rId110" Type="http://schemas.openxmlformats.org/officeDocument/2006/relationships/customXml" Target="../ink/ink740.xml"/><Relationship Id="rId115" Type="http://schemas.openxmlformats.org/officeDocument/2006/relationships/image" Target="../media/image747.png"/><Relationship Id="rId131" Type="http://schemas.openxmlformats.org/officeDocument/2006/relationships/image" Target="../media/image755.png"/><Relationship Id="rId136" Type="http://schemas.openxmlformats.org/officeDocument/2006/relationships/customXml" Target="../ink/ink753.xml"/><Relationship Id="rId157" Type="http://schemas.openxmlformats.org/officeDocument/2006/relationships/image" Target="../media/image768.png"/><Relationship Id="rId178" Type="http://schemas.openxmlformats.org/officeDocument/2006/relationships/customXml" Target="../ink/ink774.xml"/><Relationship Id="rId61" Type="http://schemas.openxmlformats.org/officeDocument/2006/relationships/image" Target="../media/image720.png"/><Relationship Id="rId82" Type="http://schemas.openxmlformats.org/officeDocument/2006/relationships/customXml" Target="../ink/ink726.xml"/><Relationship Id="rId152" Type="http://schemas.openxmlformats.org/officeDocument/2006/relationships/customXml" Target="../ink/ink761.xml"/><Relationship Id="rId173" Type="http://schemas.openxmlformats.org/officeDocument/2006/relationships/image" Target="../media/image776.png"/><Relationship Id="rId194" Type="http://schemas.openxmlformats.org/officeDocument/2006/relationships/customXml" Target="../ink/ink782.xml"/><Relationship Id="rId199" Type="http://schemas.openxmlformats.org/officeDocument/2006/relationships/image" Target="../media/image789.png"/><Relationship Id="rId203" Type="http://schemas.openxmlformats.org/officeDocument/2006/relationships/image" Target="../media/image791.png"/><Relationship Id="rId208" Type="http://schemas.openxmlformats.org/officeDocument/2006/relationships/customXml" Target="../ink/ink789.xml"/><Relationship Id="rId229" Type="http://schemas.openxmlformats.org/officeDocument/2006/relationships/image" Target="../media/image804.png"/><Relationship Id="rId19" Type="http://schemas.openxmlformats.org/officeDocument/2006/relationships/image" Target="../media/image699.png"/><Relationship Id="rId224" Type="http://schemas.openxmlformats.org/officeDocument/2006/relationships/customXml" Target="../ink/ink797.xml"/><Relationship Id="rId240" Type="http://schemas.openxmlformats.org/officeDocument/2006/relationships/customXml" Target="../ink/ink805.xml"/><Relationship Id="rId245" Type="http://schemas.openxmlformats.org/officeDocument/2006/relationships/image" Target="../media/image812.png"/><Relationship Id="rId261" Type="http://schemas.openxmlformats.org/officeDocument/2006/relationships/image" Target="../media/image820.png"/><Relationship Id="rId14" Type="http://schemas.openxmlformats.org/officeDocument/2006/relationships/customXml" Target="../ink/ink692.xml"/><Relationship Id="rId30" Type="http://schemas.openxmlformats.org/officeDocument/2006/relationships/customXml" Target="../ink/ink700.xml"/><Relationship Id="rId35" Type="http://schemas.openxmlformats.org/officeDocument/2006/relationships/image" Target="../media/image707.png"/><Relationship Id="rId56" Type="http://schemas.openxmlformats.org/officeDocument/2006/relationships/customXml" Target="../ink/ink713.xml"/><Relationship Id="rId77" Type="http://schemas.openxmlformats.org/officeDocument/2006/relationships/image" Target="../media/image728.png"/><Relationship Id="rId100" Type="http://schemas.openxmlformats.org/officeDocument/2006/relationships/customXml" Target="../ink/ink735.xml"/><Relationship Id="rId105" Type="http://schemas.openxmlformats.org/officeDocument/2006/relationships/image" Target="../media/image742.png"/><Relationship Id="rId126" Type="http://schemas.openxmlformats.org/officeDocument/2006/relationships/customXml" Target="../ink/ink748.xml"/><Relationship Id="rId147" Type="http://schemas.openxmlformats.org/officeDocument/2006/relationships/image" Target="../media/image763.png"/><Relationship Id="rId168" Type="http://schemas.openxmlformats.org/officeDocument/2006/relationships/customXml" Target="../ink/ink769.xml"/><Relationship Id="rId8" Type="http://schemas.openxmlformats.org/officeDocument/2006/relationships/customXml" Target="../ink/ink689.xml"/><Relationship Id="rId51" Type="http://schemas.openxmlformats.org/officeDocument/2006/relationships/image" Target="../media/image715.png"/><Relationship Id="rId72" Type="http://schemas.openxmlformats.org/officeDocument/2006/relationships/customXml" Target="../ink/ink721.xml"/><Relationship Id="rId93" Type="http://schemas.openxmlformats.org/officeDocument/2006/relationships/image" Target="../media/image736.png"/><Relationship Id="rId98" Type="http://schemas.openxmlformats.org/officeDocument/2006/relationships/customXml" Target="../ink/ink734.xml"/><Relationship Id="rId121" Type="http://schemas.openxmlformats.org/officeDocument/2006/relationships/image" Target="../media/image750.png"/><Relationship Id="rId142" Type="http://schemas.openxmlformats.org/officeDocument/2006/relationships/customXml" Target="../ink/ink756.xml"/><Relationship Id="rId163" Type="http://schemas.openxmlformats.org/officeDocument/2006/relationships/image" Target="../media/image771.png"/><Relationship Id="rId184" Type="http://schemas.openxmlformats.org/officeDocument/2006/relationships/customXml" Target="../ink/ink777.xml"/><Relationship Id="rId189" Type="http://schemas.openxmlformats.org/officeDocument/2006/relationships/image" Target="../media/image784.png"/><Relationship Id="rId219" Type="http://schemas.openxmlformats.org/officeDocument/2006/relationships/image" Target="../media/image799.png"/><Relationship Id="rId3" Type="http://schemas.openxmlformats.org/officeDocument/2006/relationships/image" Target="../media/image3460.png"/><Relationship Id="rId214" Type="http://schemas.openxmlformats.org/officeDocument/2006/relationships/customXml" Target="../ink/ink792.xml"/><Relationship Id="rId230" Type="http://schemas.openxmlformats.org/officeDocument/2006/relationships/customXml" Target="../ink/ink800.xml"/><Relationship Id="rId235" Type="http://schemas.openxmlformats.org/officeDocument/2006/relationships/image" Target="../media/image807.png"/><Relationship Id="rId251" Type="http://schemas.openxmlformats.org/officeDocument/2006/relationships/image" Target="../media/image815.png"/><Relationship Id="rId256" Type="http://schemas.openxmlformats.org/officeDocument/2006/relationships/customXml" Target="../ink/ink813.xml"/><Relationship Id="rId25" Type="http://schemas.openxmlformats.org/officeDocument/2006/relationships/image" Target="../media/image702.png"/><Relationship Id="rId46" Type="http://schemas.openxmlformats.org/officeDocument/2006/relationships/customXml" Target="../ink/ink708.xml"/><Relationship Id="rId67" Type="http://schemas.openxmlformats.org/officeDocument/2006/relationships/image" Target="../media/image723.png"/><Relationship Id="rId116" Type="http://schemas.openxmlformats.org/officeDocument/2006/relationships/customXml" Target="../ink/ink743.xml"/><Relationship Id="rId137" Type="http://schemas.openxmlformats.org/officeDocument/2006/relationships/image" Target="../media/image758.png"/><Relationship Id="rId158" Type="http://schemas.openxmlformats.org/officeDocument/2006/relationships/customXml" Target="../ink/ink764.xml"/><Relationship Id="rId20" Type="http://schemas.openxmlformats.org/officeDocument/2006/relationships/customXml" Target="../ink/ink695.xml"/><Relationship Id="rId41" Type="http://schemas.openxmlformats.org/officeDocument/2006/relationships/image" Target="../media/image710.png"/><Relationship Id="rId62" Type="http://schemas.openxmlformats.org/officeDocument/2006/relationships/customXml" Target="../ink/ink716.xml"/><Relationship Id="rId83" Type="http://schemas.openxmlformats.org/officeDocument/2006/relationships/image" Target="../media/image731.png"/><Relationship Id="rId88" Type="http://schemas.openxmlformats.org/officeDocument/2006/relationships/customXml" Target="../ink/ink729.xml"/><Relationship Id="rId111" Type="http://schemas.openxmlformats.org/officeDocument/2006/relationships/image" Target="../media/image745.png"/><Relationship Id="rId132" Type="http://schemas.openxmlformats.org/officeDocument/2006/relationships/customXml" Target="../ink/ink751.xml"/><Relationship Id="rId153" Type="http://schemas.openxmlformats.org/officeDocument/2006/relationships/image" Target="../media/image766.png"/><Relationship Id="rId174" Type="http://schemas.openxmlformats.org/officeDocument/2006/relationships/customXml" Target="../ink/ink772.xml"/><Relationship Id="rId179" Type="http://schemas.openxmlformats.org/officeDocument/2006/relationships/image" Target="../media/image779.png"/><Relationship Id="rId195" Type="http://schemas.openxmlformats.org/officeDocument/2006/relationships/image" Target="../media/image787.png"/><Relationship Id="rId209" Type="http://schemas.openxmlformats.org/officeDocument/2006/relationships/image" Target="../media/image794.png"/><Relationship Id="rId190" Type="http://schemas.openxmlformats.org/officeDocument/2006/relationships/customXml" Target="../ink/ink780.xml"/><Relationship Id="rId204" Type="http://schemas.openxmlformats.org/officeDocument/2006/relationships/customXml" Target="../ink/ink787.xml"/><Relationship Id="rId220" Type="http://schemas.openxmlformats.org/officeDocument/2006/relationships/customXml" Target="../ink/ink795.xml"/><Relationship Id="rId225" Type="http://schemas.openxmlformats.org/officeDocument/2006/relationships/image" Target="../media/image802.png"/><Relationship Id="rId241" Type="http://schemas.openxmlformats.org/officeDocument/2006/relationships/image" Target="../media/image810.png"/><Relationship Id="rId246" Type="http://schemas.openxmlformats.org/officeDocument/2006/relationships/customXml" Target="../ink/ink808.xml"/><Relationship Id="rId15" Type="http://schemas.openxmlformats.org/officeDocument/2006/relationships/image" Target="../media/image697.png"/><Relationship Id="rId36" Type="http://schemas.openxmlformats.org/officeDocument/2006/relationships/customXml" Target="../ink/ink703.xml"/><Relationship Id="rId57" Type="http://schemas.openxmlformats.org/officeDocument/2006/relationships/image" Target="../media/image718.png"/><Relationship Id="rId106" Type="http://schemas.openxmlformats.org/officeDocument/2006/relationships/customXml" Target="../ink/ink738.xml"/><Relationship Id="rId127" Type="http://schemas.openxmlformats.org/officeDocument/2006/relationships/image" Target="../media/image753.png"/><Relationship Id="rId262" Type="http://schemas.openxmlformats.org/officeDocument/2006/relationships/customXml" Target="../ink/ink816.xml"/><Relationship Id="rId10" Type="http://schemas.openxmlformats.org/officeDocument/2006/relationships/customXml" Target="../ink/ink690.xml"/><Relationship Id="rId31" Type="http://schemas.openxmlformats.org/officeDocument/2006/relationships/image" Target="../media/image705.png"/><Relationship Id="rId52" Type="http://schemas.openxmlformats.org/officeDocument/2006/relationships/customXml" Target="../ink/ink711.xml"/><Relationship Id="rId73" Type="http://schemas.openxmlformats.org/officeDocument/2006/relationships/image" Target="../media/image726.png"/><Relationship Id="rId78" Type="http://schemas.openxmlformats.org/officeDocument/2006/relationships/customXml" Target="../ink/ink724.xml"/><Relationship Id="rId94" Type="http://schemas.openxmlformats.org/officeDocument/2006/relationships/customXml" Target="../ink/ink732.xml"/><Relationship Id="rId99" Type="http://schemas.openxmlformats.org/officeDocument/2006/relationships/image" Target="../media/image739.png"/><Relationship Id="rId101" Type="http://schemas.openxmlformats.org/officeDocument/2006/relationships/image" Target="../media/image740.png"/><Relationship Id="rId122" Type="http://schemas.openxmlformats.org/officeDocument/2006/relationships/customXml" Target="../ink/ink746.xml"/><Relationship Id="rId143" Type="http://schemas.openxmlformats.org/officeDocument/2006/relationships/image" Target="../media/image761.png"/><Relationship Id="rId148" Type="http://schemas.openxmlformats.org/officeDocument/2006/relationships/customXml" Target="../ink/ink759.xml"/><Relationship Id="rId164" Type="http://schemas.openxmlformats.org/officeDocument/2006/relationships/customXml" Target="../ink/ink767.xml"/><Relationship Id="rId169" Type="http://schemas.openxmlformats.org/officeDocument/2006/relationships/image" Target="../media/image774.png"/><Relationship Id="rId185" Type="http://schemas.openxmlformats.org/officeDocument/2006/relationships/image" Target="../media/image782.png"/><Relationship Id="rId4" Type="http://schemas.openxmlformats.org/officeDocument/2006/relationships/customXml" Target="../ink/ink687.xml"/><Relationship Id="rId9" Type="http://schemas.openxmlformats.org/officeDocument/2006/relationships/image" Target="../media/image694.png"/><Relationship Id="rId180" Type="http://schemas.openxmlformats.org/officeDocument/2006/relationships/customXml" Target="../ink/ink775.xml"/><Relationship Id="rId210" Type="http://schemas.openxmlformats.org/officeDocument/2006/relationships/customXml" Target="../ink/ink790.xml"/><Relationship Id="rId215" Type="http://schemas.openxmlformats.org/officeDocument/2006/relationships/image" Target="../media/image797.png"/><Relationship Id="rId236" Type="http://schemas.openxmlformats.org/officeDocument/2006/relationships/customXml" Target="../ink/ink803.xml"/><Relationship Id="rId257" Type="http://schemas.openxmlformats.org/officeDocument/2006/relationships/image" Target="../media/image818.png"/><Relationship Id="rId26" Type="http://schemas.openxmlformats.org/officeDocument/2006/relationships/customXml" Target="../ink/ink698.xml"/><Relationship Id="rId231" Type="http://schemas.openxmlformats.org/officeDocument/2006/relationships/image" Target="../media/image805.png"/><Relationship Id="rId252" Type="http://schemas.openxmlformats.org/officeDocument/2006/relationships/customXml" Target="../ink/ink811.xml"/><Relationship Id="rId47" Type="http://schemas.openxmlformats.org/officeDocument/2006/relationships/image" Target="../media/image713.png"/><Relationship Id="rId68" Type="http://schemas.openxmlformats.org/officeDocument/2006/relationships/customXml" Target="../ink/ink719.xml"/><Relationship Id="rId89" Type="http://schemas.openxmlformats.org/officeDocument/2006/relationships/image" Target="../media/image734.png"/><Relationship Id="rId112" Type="http://schemas.openxmlformats.org/officeDocument/2006/relationships/customXml" Target="../ink/ink741.xml"/><Relationship Id="rId133" Type="http://schemas.openxmlformats.org/officeDocument/2006/relationships/image" Target="../media/image756.png"/><Relationship Id="rId154" Type="http://schemas.openxmlformats.org/officeDocument/2006/relationships/customXml" Target="../ink/ink762.xml"/><Relationship Id="rId175" Type="http://schemas.openxmlformats.org/officeDocument/2006/relationships/image" Target="../media/image777.png"/><Relationship Id="rId196" Type="http://schemas.openxmlformats.org/officeDocument/2006/relationships/customXml" Target="../ink/ink783.xml"/><Relationship Id="rId200" Type="http://schemas.openxmlformats.org/officeDocument/2006/relationships/customXml" Target="../ink/ink785.xml"/><Relationship Id="rId16" Type="http://schemas.openxmlformats.org/officeDocument/2006/relationships/customXml" Target="../ink/ink693.xml"/><Relationship Id="rId221" Type="http://schemas.openxmlformats.org/officeDocument/2006/relationships/image" Target="../media/image800.png"/><Relationship Id="rId242" Type="http://schemas.openxmlformats.org/officeDocument/2006/relationships/customXml" Target="../ink/ink806.xml"/><Relationship Id="rId263" Type="http://schemas.openxmlformats.org/officeDocument/2006/relationships/image" Target="../media/image821.png"/><Relationship Id="rId37" Type="http://schemas.openxmlformats.org/officeDocument/2006/relationships/image" Target="../media/image708.png"/><Relationship Id="rId58" Type="http://schemas.openxmlformats.org/officeDocument/2006/relationships/customXml" Target="../ink/ink714.xml"/><Relationship Id="rId79" Type="http://schemas.openxmlformats.org/officeDocument/2006/relationships/image" Target="../media/image729.png"/><Relationship Id="rId102" Type="http://schemas.openxmlformats.org/officeDocument/2006/relationships/customXml" Target="../ink/ink736.xml"/><Relationship Id="rId123" Type="http://schemas.openxmlformats.org/officeDocument/2006/relationships/image" Target="../media/image751.png"/><Relationship Id="rId144" Type="http://schemas.openxmlformats.org/officeDocument/2006/relationships/customXml" Target="../ink/ink757.xml"/><Relationship Id="rId90" Type="http://schemas.openxmlformats.org/officeDocument/2006/relationships/customXml" Target="../ink/ink730.xml"/><Relationship Id="rId165" Type="http://schemas.openxmlformats.org/officeDocument/2006/relationships/image" Target="../media/image772.png"/><Relationship Id="rId186" Type="http://schemas.openxmlformats.org/officeDocument/2006/relationships/customXml" Target="../ink/ink778.xml"/><Relationship Id="rId211" Type="http://schemas.openxmlformats.org/officeDocument/2006/relationships/image" Target="../media/image795.png"/><Relationship Id="rId232" Type="http://schemas.openxmlformats.org/officeDocument/2006/relationships/customXml" Target="../ink/ink801.xml"/><Relationship Id="rId253" Type="http://schemas.openxmlformats.org/officeDocument/2006/relationships/image" Target="../media/image816.png"/><Relationship Id="rId27" Type="http://schemas.openxmlformats.org/officeDocument/2006/relationships/image" Target="../media/image703.png"/><Relationship Id="rId48" Type="http://schemas.openxmlformats.org/officeDocument/2006/relationships/customXml" Target="../ink/ink709.xml"/><Relationship Id="rId69" Type="http://schemas.openxmlformats.org/officeDocument/2006/relationships/image" Target="../media/image724.png"/><Relationship Id="rId113" Type="http://schemas.openxmlformats.org/officeDocument/2006/relationships/image" Target="../media/image746.png"/><Relationship Id="rId134" Type="http://schemas.openxmlformats.org/officeDocument/2006/relationships/customXml" Target="../ink/ink752.xml"/><Relationship Id="rId80" Type="http://schemas.openxmlformats.org/officeDocument/2006/relationships/customXml" Target="../ink/ink725.xml"/><Relationship Id="rId155" Type="http://schemas.openxmlformats.org/officeDocument/2006/relationships/image" Target="../media/image767.png"/><Relationship Id="rId176" Type="http://schemas.openxmlformats.org/officeDocument/2006/relationships/customXml" Target="../ink/ink773.xml"/><Relationship Id="rId197" Type="http://schemas.openxmlformats.org/officeDocument/2006/relationships/image" Target="../media/image788.png"/><Relationship Id="rId201" Type="http://schemas.openxmlformats.org/officeDocument/2006/relationships/image" Target="../media/image790.png"/><Relationship Id="rId222" Type="http://schemas.openxmlformats.org/officeDocument/2006/relationships/customXml" Target="../ink/ink796.xml"/><Relationship Id="rId243" Type="http://schemas.openxmlformats.org/officeDocument/2006/relationships/image" Target="../media/image811.png"/><Relationship Id="rId17" Type="http://schemas.openxmlformats.org/officeDocument/2006/relationships/image" Target="../media/image698.png"/><Relationship Id="rId38" Type="http://schemas.openxmlformats.org/officeDocument/2006/relationships/customXml" Target="../ink/ink704.xml"/><Relationship Id="rId59" Type="http://schemas.openxmlformats.org/officeDocument/2006/relationships/image" Target="../media/image719.png"/><Relationship Id="rId103" Type="http://schemas.openxmlformats.org/officeDocument/2006/relationships/image" Target="../media/image741.png"/><Relationship Id="rId124" Type="http://schemas.openxmlformats.org/officeDocument/2006/relationships/customXml" Target="../ink/ink747.xml"/><Relationship Id="rId70" Type="http://schemas.openxmlformats.org/officeDocument/2006/relationships/customXml" Target="../ink/ink720.xml"/><Relationship Id="rId91" Type="http://schemas.openxmlformats.org/officeDocument/2006/relationships/image" Target="../media/image735.png"/><Relationship Id="rId145" Type="http://schemas.openxmlformats.org/officeDocument/2006/relationships/image" Target="../media/image762.png"/><Relationship Id="rId166" Type="http://schemas.openxmlformats.org/officeDocument/2006/relationships/customXml" Target="../ink/ink768.xml"/><Relationship Id="rId187" Type="http://schemas.openxmlformats.org/officeDocument/2006/relationships/image" Target="../media/image7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2.6: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Related Rates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C09974-9CD5-A1D2-7805-7C1EB46DE2DA}"/>
              </a:ext>
            </a:extLst>
          </p:cNvPr>
          <p:cNvSpPr txBox="1"/>
          <p:nvPr/>
        </p:nvSpPr>
        <p:spPr>
          <a:xfrm>
            <a:off x="101009" y="106326"/>
            <a:ext cx="1198998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rate problems are differentiated with respect to time. This means every variable, except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differentiated implicitly.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8A1FAA-F426-5289-F920-6E1E5BC8969A}"/>
                  </a:ext>
                </a:extLst>
              </p:cNvPr>
              <p:cNvSpPr txBox="1"/>
              <p:nvPr/>
            </p:nvSpPr>
            <p:spPr>
              <a:xfrm>
                <a:off x="101009" y="1222744"/>
                <a:ext cx="11989981" cy="90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Ex.) Given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𝒅𝒙</m:t>
                        </m:r>
                      </m:num>
                      <m:den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8A1FAA-F426-5289-F920-6E1E5BC89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" y="1222744"/>
                <a:ext cx="11989981" cy="901016"/>
              </a:xfrm>
              <a:prstGeom prst="rect">
                <a:avLst/>
              </a:prstGeom>
              <a:blipFill>
                <a:blip r:embed="rId2"/>
                <a:stretch>
                  <a:fillRect l="-1628" r="-966" b="-17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682997-2A37-770E-26C6-8F3208B41D6C}"/>
                  </a:ext>
                </a:extLst>
              </p14:cNvPr>
              <p14:cNvContentPartPr/>
              <p14:nvPr/>
            </p14:nvContentPartPr>
            <p14:xfrm>
              <a:off x="7160105" y="1674263"/>
              <a:ext cx="1163160" cy="139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682997-2A37-770E-26C6-8F3208B41D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0105" y="1494263"/>
                <a:ext cx="134280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25D6FCB-24A5-F7B2-C59F-D65BB264D5F8}"/>
                  </a:ext>
                </a:extLst>
              </p14:cNvPr>
              <p14:cNvContentPartPr/>
              <p14:nvPr/>
            </p14:nvContentPartPr>
            <p14:xfrm>
              <a:off x="3786545" y="2690903"/>
              <a:ext cx="186120" cy="267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25D6FCB-24A5-F7B2-C59F-D65BB264D5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6905" y="2511263"/>
                <a:ext cx="36576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CCAE8E6-3BE7-4FE7-5D85-4C9D10A9B706}"/>
                  </a:ext>
                </a:extLst>
              </p14:cNvPr>
              <p14:cNvContentPartPr/>
              <p14:nvPr/>
            </p14:nvContentPartPr>
            <p14:xfrm>
              <a:off x="10534385" y="1405343"/>
              <a:ext cx="1299240" cy="652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CCAE8E6-3BE7-4FE7-5D85-4C9D10A9B7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44385" y="1225703"/>
                <a:ext cx="147888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C5A5D99-BFF7-9DDB-4C09-3B88235863FB}"/>
                  </a:ext>
                </a:extLst>
              </p14:cNvPr>
              <p14:cNvContentPartPr/>
              <p14:nvPr/>
            </p14:nvContentPartPr>
            <p14:xfrm>
              <a:off x="4091465" y="2282303"/>
              <a:ext cx="548280" cy="838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C5A5D99-BFF7-9DDB-4C09-3B88235863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1825" y="2102303"/>
                <a:ext cx="727920" cy="11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B19B14B7-23FE-3BA4-A880-FD4B630B9EEB}"/>
              </a:ext>
            </a:extLst>
          </p:cNvPr>
          <p:cNvGrpSpPr/>
          <p:nvPr/>
        </p:nvGrpSpPr>
        <p:grpSpPr>
          <a:xfrm>
            <a:off x="2046665" y="2233343"/>
            <a:ext cx="5369040" cy="3074760"/>
            <a:chOff x="2046665" y="2233343"/>
            <a:chExt cx="5369040" cy="30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7FF273F-C6C1-8F5C-BAFC-1038D507F74B}"/>
                    </a:ext>
                  </a:extLst>
                </p14:cNvPr>
                <p14:cNvContentPartPr/>
                <p14:nvPr/>
              </p14:nvContentPartPr>
              <p14:xfrm>
                <a:off x="2143865" y="2233343"/>
                <a:ext cx="207720" cy="530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7FF273F-C6C1-8F5C-BAFC-1038D507F7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35225" y="2224703"/>
                  <a:ext cx="2253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EA704D-DEA1-0B10-9A58-9BC8846E6E8D}"/>
                    </a:ext>
                  </a:extLst>
                </p14:cNvPr>
                <p14:cNvContentPartPr/>
                <p14:nvPr/>
              </p14:nvContentPartPr>
              <p14:xfrm>
                <a:off x="2360225" y="2600903"/>
                <a:ext cx="121320" cy="128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EA704D-DEA1-0B10-9A58-9BC8846E6E8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51585" y="2591903"/>
                  <a:ext cx="138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272834E-D2D9-71CF-E671-B0DFADC93E64}"/>
                    </a:ext>
                  </a:extLst>
                </p14:cNvPr>
                <p14:cNvContentPartPr/>
                <p14:nvPr/>
              </p14:nvContentPartPr>
              <p14:xfrm>
                <a:off x="2484425" y="2578223"/>
                <a:ext cx="5400" cy="331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272834E-D2D9-71CF-E671-B0DFADC93E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75785" y="2569223"/>
                  <a:ext cx="230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4D4F7F5-C87A-E00E-E442-9ABCD4857504}"/>
                    </a:ext>
                  </a:extLst>
                </p14:cNvPr>
                <p14:cNvContentPartPr/>
                <p14:nvPr/>
              </p14:nvContentPartPr>
              <p14:xfrm>
                <a:off x="2077625" y="2901863"/>
                <a:ext cx="641520" cy="5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4D4F7F5-C87A-E00E-E442-9ABCD485750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68985" y="2893223"/>
                  <a:ext cx="659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F5DFD19-A829-B5BD-5A32-B98D7F6B7DD8}"/>
                    </a:ext>
                  </a:extLst>
                </p14:cNvPr>
                <p14:cNvContentPartPr/>
                <p14:nvPr/>
              </p14:nvContentPartPr>
              <p14:xfrm>
                <a:off x="2244305" y="2993663"/>
                <a:ext cx="219600" cy="417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F5DFD19-A829-B5BD-5A32-B98D7F6B7D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35305" y="2985023"/>
                  <a:ext cx="2372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9EF08A6-A0BA-16FA-E1DE-F35431BFFDF7}"/>
                    </a:ext>
                  </a:extLst>
                </p14:cNvPr>
                <p14:cNvContentPartPr/>
                <p14:nvPr/>
              </p14:nvContentPartPr>
              <p14:xfrm>
                <a:off x="2465345" y="3046943"/>
                <a:ext cx="154800" cy="312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9EF08A6-A0BA-16FA-E1DE-F35431BFFD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56345" y="3038303"/>
                  <a:ext cx="172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053D7A8-6E63-7860-1ECC-275C8B78E13A}"/>
                    </a:ext>
                  </a:extLst>
                </p14:cNvPr>
                <p14:cNvContentPartPr/>
                <p14:nvPr/>
              </p14:nvContentPartPr>
              <p14:xfrm>
                <a:off x="2471825" y="3163223"/>
                <a:ext cx="229680" cy="43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053D7A8-6E63-7860-1ECC-275C8B78E13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62825" y="3154223"/>
                  <a:ext cx="247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E39D9B4-D33D-6D36-A538-9DA44BD8D387}"/>
                    </a:ext>
                  </a:extLst>
                </p14:cNvPr>
                <p14:cNvContentPartPr/>
                <p14:nvPr/>
              </p14:nvContentPartPr>
              <p14:xfrm>
                <a:off x="2919305" y="2823743"/>
                <a:ext cx="201240" cy="45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E39D9B4-D33D-6D36-A538-9DA44BD8D38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10665" y="2815103"/>
                  <a:ext cx="218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45AB24-4A47-D44C-CE1C-235F0EC7C4F0}"/>
                    </a:ext>
                  </a:extLst>
                </p14:cNvPr>
                <p14:cNvContentPartPr/>
                <p14:nvPr/>
              </p14:nvContentPartPr>
              <p14:xfrm>
                <a:off x="2978705" y="2971343"/>
                <a:ext cx="220320" cy="16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45AB24-4A47-D44C-CE1C-235F0EC7C4F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70065" y="2962343"/>
                  <a:ext cx="237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4483C5-5B62-4730-E8FE-78CDE1B82609}"/>
                    </a:ext>
                  </a:extLst>
                </p14:cNvPr>
                <p14:cNvContentPartPr/>
                <p14:nvPr/>
              </p14:nvContentPartPr>
              <p14:xfrm>
                <a:off x="3258425" y="2578583"/>
                <a:ext cx="502920" cy="482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4483C5-5B62-4730-E8FE-78CDE1B8260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49785" y="2569583"/>
                  <a:ext cx="5205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350E73-A3AC-63B3-8320-BC813BCF1D73}"/>
                    </a:ext>
                  </a:extLst>
                </p14:cNvPr>
                <p14:cNvContentPartPr/>
                <p14:nvPr/>
              </p14:nvContentPartPr>
              <p14:xfrm>
                <a:off x="3802745" y="2724383"/>
                <a:ext cx="51840" cy="249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350E73-A3AC-63B3-8320-BC813BCF1D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93745" y="2715383"/>
                  <a:ext cx="69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63EBAD-0522-8DBC-5E8E-BC77259A5DF6}"/>
                    </a:ext>
                  </a:extLst>
                </p14:cNvPr>
                <p14:cNvContentPartPr/>
                <p14:nvPr/>
              </p14:nvContentPartPr>
              <p14:xfrm>
                <a:off x="3731825" y="2756423"/>
                <a:ext cx="273240" cy="20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63EBAD-0522-8DBC-5E8E-BC77259A5DF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22825" y="2747423"/>
                  <a:ext cx="290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F7C6CF-6CB3-7986-6A10-13AEEA30C9D8}"/>
                    </a:ext>
                  </a:extLst>
                </p14:cNvPr>
                <p14:cNvContentPartPr/>
                <p14:nvPr/>
              </p14:nvContentPartPr>
              <p14:xfrm>
                <a:off x="4082105" y="2271863"/>
                <a:ext cx="256680" cy="470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F7C6CF-6CB3-7986-6A10-13AEEA30C9D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73465" y="2263223"/>
                  <a:ext cx="2743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59824BB-7BA8-3EFD-976A-8761719457E3}"/>
                    </a:ext>
                  </a:extLst>
                </p14:cNvPr>
                <p14:cNvContentPartPr/>
                <p14:nvPr/>
              </p14:nvContentPartPr>
              <p14:xfrm>
                <a:off x="4420505" y="2481383"/>
                <a:ext cx="3708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9824BB-7BA8-3EFD-976A-8761719457E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11865" y="2472383"/>
                  <a:ext cx="54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E50275-0E45-0319-31A1-B87976FD20FB}"/>
                    </a:ext>
                  </a:extLst>
                </p14:cNvPr>
                <p14:cNvContentPartPr/>
                <p14:nvPr/>
              </p14:nvContentPartPr>
              <p14:xfrm>
                <a:off x="4351385" y="2499743"/>
                <a:ext cx="188280" cy="26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E50275-0E45-0319-31A1-B87976FD20F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42385" y="2491103"/>
                  <a:ext cx="205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E2D4B1-D12F-003C-3071-A77CFB2F3042}"/>
                    </a:ext>
                  </a:extLst>
                </p14:cNvPr>
                <p14:cNvContentPartPr/>
                <p14:nvPr/>
              </p14:nvContentPartPr>
              <p14:xfrm>
                <a:off x="4195865" y="2814383"/>
                <a:ext cx="456120" cy="10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E2D4B1-D12F-003C-3071-A77CFB2F304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86865" y="2805383"/>
                  <a:ext cx="473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E24FEF6-A2EA-0266-1EDF-7AD5B7E10E45}"/>
                    </a:ext>
                  </a:extLst>
                </p14:cNvPr>
                <p14:cNvContentPartPr/>
                <p14:nvPr/>
              </p14:nvContentPartPr>
              <p14:xfrm>
                <a:off x="4389545" y="2916263"/>
                <a:ext cx="199800" cy="327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E24FEF6-A2EA-0266-1EDF-7AD5B7E10E4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80905" y="2907623"/>
                  <a:ext cx="2174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185FE6-AD01-4F86-B1AE-FB1E90528503}"/>
                    </a:ext>
                  </a:extLst>
                </p14:cNvPr>
                <p14:cNvContentPartPr/>
                <p14:nvPr/>
              </p14:nvContentPartPr>
              <p14:xfrm>
                <a:off x="4576745" y="2924183"/>
                <a:ext cx="142920" cy="312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185FE6-AD01-4F86-B1AE-FB1E905285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68105" y="2915543"/>
                  <a:ext cx="1605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21D39C-DD7A-D58A-C8EC-7F0B7BDF3268}"/>
                    </a:ext>
                  </a:extLst>
                </p14:cNvPr>
                <p14:cNvContentPartPr/>
                <p14:nvPr/>
              </p14:nvContentPartPr>
              <p14:xfrm>
                <a:off x="4574585" y="3010223"/>
                <a:ext cx="249480" cy="8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21D39C-DD7A-D58A-C8EC-7F0B7BDF32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65585" y="3001583"/>
                  <a:ext cx="267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C7A08F-94B5-804E-BADC-7503247676E9}"/>
                    </a:ext>
                  </a:extLst>
                </p14:cNvPr>
                <p14:cNvContentPartPr/>
                <p14:nvPr/>
              </p14:nvContentPartPr>
              <p14:xfrm>
                <a:off x="3805265" y="2743103"/>
                <a:ext cx="39240" cy="227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C7A08F-94B5-804E-BADC-7503247676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96265" y="2734463"/>
                  <a:ext cx="56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316C4D7-1400-13A7-A86E-154F265EC702}"/>
                    </a:ext>
                  </a:extLst>
                </p14:cNvPr>
                <p14:cNvContentPartPr/>
                <p14:nvPr/>
              </p14:nvContentPartPr>
              <p14:xfrm>
                <a:off x="3750185" y="2744903"/>
                <a:ext cx="257760" cy="231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16C4D7-1400-13A7-A86E-154F265EC70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41185" y="2736263"/>
                  <a:ext cx="275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01A414D-46EE-CFC6-4C38-5339336F8CE6}"/>
                    </a:ext>
                  </a:extLst>
                </p14:cNvPr>
                <p14:cNvContentPartPr/>
                <p14:nvPr/>
              </p14:nvContentPartPr>
              <p14:xfrm>
                <a:off x="3800945" y="2740583"/>
                <a:ext cx="46800" cy="23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01A414D-46EE-CFC6-4C38-5339336F8CE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91945" y="2731943"/>
                  <a:ext cx="64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159700-27BD-43CE-E0EF-C1E536487F6A}"/>
                    </a:ext>
                  </a:extLst>
                </p14:cNvPr>
                <p14:cNvContentPartPr/>
                <p14:nvPr/>
              </p14:nvContentPartPr>
              <p14:xfrm>
                <a:off x="2892665" y="3628343"/>
                <a:ext cx="232920" cy="630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159700-27BD-43CE-E0EF-C1E536487F6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84025" y="3619703"/>
                  <a:ext cx="25056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73A092-197A-4A39-1692-BAD312BC6ABD}"/>
                    </a:ext>
                  </a:extLst>
                </p14:cNvPr>
                <p14:cNvContentPartPr/>
                <p14:nvPr/>
              </p14:nvContentPartPr>
              <p14:xfrm>
                <a:off x="3133145" y="4007783"/>
                <a:ext cx="138240" cy="144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73A092-197A-4A39-1692-BAD312BC6A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24505" y="3999143"/>
                  <a:ext cx="155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0A5B053-5283-1DDF-7FB9-51B24F8A24D2}"/>
                    </a:ext>
                  </a:extLst>
                </p14:cNvPr>
                <p14:cNvContentPartPr/>
                <p14:nvPr/>
              </p14:nvContentPartPr>
              <p14:xfrm>
                <a:off x="3261305" y="3969623"/>
                <a:ext cx="59760" cy="497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0A5B053-5283-1DDF-7FB9-51B24F8A24D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52665" y="3960623"/>
                  <a:ext cx="7740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46A313F-E9AC-0454-123E-926449A99EF0}"/>
                    </a:ext>
                  </a:extLst>
                </p14:cNvPr>
                <p14:cNvContentPartPr/>
                <p14:nvPr/>
              </p14:nvContentPartPr>
              <p14:xfrm>
                <a:off x="2760545" y="4374263"/>
                <a:ext cx="763200" cy="126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46A313F-E9AC-0454-123E-926449A99EF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51905" y="4365623"/>
                  <a:ext cx="780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B775D6A-63AF-7D31-7373-87430EC231A2}"/>
                    </a:ext>
                  </a:extLst>
                </p14:cNvPr>
                <p14:cNvContentPartPr/>
                <p14:nvPr/>
              </p14:nvContentPartPr>
              <p14:xfrm>
                <a:off x="3085625" y="4626623"/>
                <a:ext cx="232200" cy="393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B775D6A-63AF-7D31-7373-87430EC231A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76985" y="4617623"/>
                  <a:ext cx="2498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BF91130-55FB-C25F-4FF7-42836D8AD3A7}"/>
                    </a:ext>
                  </a:extLst>
                </p14:cNvPr>
                <p14:cNvContentPartPr/>
                <p14:nvPr/>
              </p14:nvContentPartPr>
              <p14:xfrm>
                <a:off x="3255545" y="4584503"/>
                <a:ext cx="188640" cy="363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BF91130-55FB-C25F-4FF7-42836D8AD3A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46545" y="4575863"/>
                  <a:ext cx="2062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36CA37-859A-0D59-8448-D992404131FE}"/>
                    </a:ext>
                  </a:extLst>
                </p14:cNvPr>
                <p14:cNvContentPartPr/>
                <p14:nvPr/>
              </p14:nvContentPartPr>
              <p14:xfrm>
                <a:off x="3253745" y="4681343"/>
                <a:ext cx="329400" cy="84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36CA37-859A-0D59-8448-D992404131F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45105" y="4672703"/>
                  <a:ext cx="347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7D0E73-8AFC-0F0A-F447-419F5E8D132A}"/>
                    </a:ext>
                  </a:extLst>
                </p14:cNvPr>
                <p14:cNvContentPartPr/>
                <p14:nvPr/>
              </p14:nvContentPartPr>
              <p14:xfrm>
                <a:off x="3607625" y="4330343"/>
                <a:ext cx="214560" cy="31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7D0E73-8AFC-0F0A-F447-419F5E8D13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98985" y="4321703"/>
                  <a:ext cx="232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DDA65F-4011-67C5-8FDE-F702AF20E124}"/>
                    </a:ext>
                  </a:extLst>
                </p14:cNvPr>
                <p14:cNvContentPartPr/>
                <p14:nvPr/>
              </p14:nvContentPartPr>
              <p14:xfrm>
                <a:off x="3760985" y="4472903"/>
                <a:ext cx="245520" cy="44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DDA65F-4011-67C5-8FDE-F702AF20E12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51985" y="4464263"/>
                  <a:ext cx="263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D51FE61-E5BB-6E27-01F4-66AEDBF45DC6}"/>
                    </a:ext>
                  </a:extLst>
                </p14:cNvPr>
                <p14:cNvContentPartPr/>
                <p14:nvPr/>
              </p14:nvContentPartPr>
              <p14:xfrm>
                <a:off x="4020905" y="4110743"/>
                <a:ext cx="527040" cy="520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D51FE61-E5BB-6E27-01F4-66AEDBF45DC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11905" y="4102103"/>
                  <a:ext cx="5446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A28BB2B-8B39-36BB-99C9-D8F31A20FBF2}"/>
                    </a:ext>
                  </a:extLst>
                </p14:cNvPr>
                <p14:cNvContentPartPr/>
                <p14:nvPr/>
              </p14:nvContentPartPr>
              <p14:xfrm>
                <a:off x="4443185" y="3989423"/>
                <a:ext cx="290520" cy="65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A28BB2B-8B39-36BB-99C9-D8F31A20FBF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34545" y="3980783"/>
                  <a:ext cx="30816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C40BD2-9869-4445-87CC-3BCE55A0B790}"/>
                    </a:ext>
                  </a:extLst>
                </p14:cNvPr>
                <p14:cNvContentPartPr/>
                <p14:nvPr/>
              </p14:nvContentPartPr>
              <p14:xfrm>
                <a:off x="4675385" y="4161863"/>
                <a:ext cx="161280" cy="365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C40BD2-9869-4445-87CC-3BCE55A0B79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66745" y="4152863"/>
                  <a:ext cx="1789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EBFAE7A-E5F8-AC27-4CC4-C5DA5EA159B3}"/>
                    </a:ext>
                  </a:extLst>
                </p14:cNvPr>
                <p14:cNvContentPartPr/>
                <p14:nvPr/>
              </p14:nvContentPartPr>
              <p14:xfrm>
                <a:off x="4734785" y="4030463"/>
                <a:ext cx="248400" cy="565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EBFAE7A-E5F8-AC27-4CC4-C5DA5EA159B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26145" y="4021823"/>
                  <a:ext cx="26604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8FF51C3-909C-B257-46F2-5156B7BC13D1}"/>
                    </a:ext>
                  </a:extLst>
                </p14:cNvPr>
                <p14:cNvContentPartPr/>
                <p14:nvPr/>
              </p14:nvContentPartPr>
              <p14:xfrm>
                <a:off x="5094425" y="3959183"/>
                <a:ext cx="204120" cy="583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8FF51C3-909C-B257-46F2-5156B7BC13D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85785" y="3950543"/>
                  <a:ext cx="2217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A7A66AD-26A5-8850-9A6C-59F74F1B0DB7}"/>
                    </a:ext>
                  </a:extLst>
                </p14:cNvPr>
                <p14:cNvContentPartPr/>
                <p14:nvPr/>
              </p14:nvContentPartPr>
              <p14:xfrm>
                <a:off x="5259665" y="4090943"/>
                <a:ext cx="332640" cy="309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A7A66AD-26A5-8850-9A6C-59F74F1B0DB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51025" y="4082303"/>
                  <a:ext cx="350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E600042-123C-8738-EB4C-3335528A6554}"/>
                    </a:ext>
                  </a:extLst>
                </p14:cNvPr>
                <p14:cNvContentPartPr/>
                <p14:nvPr/>
              </p14:nvContentPartPr>
              <p14:xfrm>
                <a:off x="5434985" y="3943343"/>
                <a:ext cx="239760" cy="531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E600042-123C-8738-EB4C-3335528A655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25985" y="3934703"/>
                  <a:ext cx="25740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6FDB71-1EAD-238C-C957-17B0A1F946D6}"/>
                    </a:ext>
                  </a:extLst>
                </p14:cNvPr>
                <p14:cNvContentPartPr/>
                <p14:nvPr/>
              </p14:nvContentPartPr>
              <p14:xfrm>
                <a:off x="5974625" y="3929303"/>
                <a:ext cx="212040" cy="34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6FDB71-1EAD-238C-C957-17B0A1F946D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65625" y="3920303"/>
                  <a:ext cx="229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CD6551-BCDD-5625-9B90-CDA8258FD34A}"/>
                    </a:ext>
                  </a:extLst>
                </p14:cNvPr>
                <p14:cNvContentPartPr/>
                <p14:nvPr/>
              </p14:nvContentPartPr>
              <p14:xfrm>
                <a:off x="6014585" y="4067903"/>
                <a:ext cx="277920" cy="6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CD6551-BCDD-5625-9B90-CDA8258FD34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05585" y="4058903"/>
                  <a:ext cx="295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4FB73D8-6ABD-E5F8-BE29-B6FE5175B8B8}"/>
                    </a:ext>
                  </a:extLst>
                </p14:cNvPr>
                <p14:cNvContentPartPr/>
                <p14:nvPr/>
              </p14:nvContentPartPr>
              <p14:xfrm>
                <a:off x="6412745" y="3704303"/>
                <a:ext cx="202320" cy="294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4FB73D8-6ABD-E5F8-BE29-B6FE5175B8B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03745" y="3695663"/>
                  <a:ext cx="2199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9F4BF32-1A11-B5E0-D18E-29B9539E3D50}"/>
                    </a:ext>
                  </a:extLst>
                </p14:cNvPr>
                <p14:cNvContentPartPr/>
                <p14:nvPr/>
              </p14:nvContentPartPr>
              <p14:xfrm>
                <a:off x="6621185" y="3686303"/>
                <a:ext cx="155880" cy="734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9F4BF32-1A11-B5E0-D18E-29B9539E3D5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12185" y="3677663"/>
                  <a:ext cx="173520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495793-E0B9-450B-DCB9-B1FFF2E0CC0E}"/>
                    </a:ext>
                  </a:extLst>
                </p14:cNvPr>
                <p14:cNvContentPartPr/>
                <p14:nvPr/>
              </p14:nvContentPartPr>
              <p14:xfrm>
                <a:off x="2046665" y="3123263"/>
                <a:ext cx="5369040" cy="2184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495793-E0B9-450B-DCB9-B1FFF2E0CC0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37665" y="3114263"/>
                  <a:ext cx="5386680" cy="220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518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5880C-3830-AECD-A3F8-B472EDCE6710}"/>
              </a:ext>
            </a:extLst>
          </p:cNvPr>
          <p:cNvSpPr txBox="1"/>
          <p:nvPr/>
        </p:nvSpPr>
        <p:spPr>
          <a:xfrm>
            <a:off x="2659911" y="-1703"/>
            <a:ext cx="6872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Rate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C04160-6FEF-A57A-952D-33C6345CD9A5}"/>
                  </a:ext>
                </a:extLst>
              </p:cNvPr>
              <p:cNvSpPr txBox="1"/>
              <p:nvPr/>
            </p:nvSpPr>
            <p:spPr>
              <a:xfrm>
                <a:off x="248092" y="1019231"/>
                <a:ext cx="11695814" cy="513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Assign symbols to all given quantities and quantities to be determined. Make a sketch and label the quantities if possible.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Write an equation involving the variables whose rates of change are give or are to be determined.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Using the Chain Rule, implicitly differentiate both sides of the equation with respect to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Substitute into the resulting equation all known values for the variables and their rates of change.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Solve for the required rate of change.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C04160-6FEF-A57A-952D-33C6345CD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2" y="1019231"/>
                <a:ext cx="11695814" cy="5139869"/>
              </a:xfrm>
              <a:prstGeom prst="rect">
                <a:avLst/>
              </a:prstGeom>
              <a:blipFill>
                <a:blip r:embed="rId2"/>
                <a:stretch>
                  <a:fillRect l="-1460" t="-1898" b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5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5880C-3830-AECD-A3F8-B472EDCE6710}"/>
              </a:ext>
            </a:extLst>
          </p:cNvPr>
          <p:cNvSpPr txBox="1"/>
          <p:nvPr/>
        </p:nvSpPr>
        <p:spPr>
          <a:xfrm>
            <a:off x="2112348" y="18386"/>
            <a:ext cx="7967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Used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C04160-6FEF-A57A-952D-33C6345CD9A5}"/>
                  </a:ext>
                </a:extLst>
              </p:cNvPr>
              <p:cNvSpPr txBox="1"/>
              <p:nvPr/>
            </p:nvSpPr>
            <p:spPr>
              <a:xfrm>
                <a:off x="248092" y="941716"/>
                <a:ext cx="11695814" cy="497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Pythagorean Theorem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endParaRPr lang="en-US" sz="40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40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Volume of a Cone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0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40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Area of a Circle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0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40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Volume of a Sphere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C04160-6FEF-A57A-952D-33C6345CD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2" y="941716"/>
                <a:ext cx="11695814" cy="4974567"/>
              </a:xfrm>
              <a:prstGeom prst="rect">
                <a:avLst/>
              </a:prstGeom>
              <a:blipFill>
                <a:blip r:embed="rId2"/>
                <a:stretch>
                  <a:fillRect l="-1929" t="-1958" b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39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C09974-9CD5-A1D2-7805-7C1EB46DE2DA}"/>
              </a:ext>
            </a:extLst>
          </p:cNvPr>
          <p:cNvSpPr txBox="1"/>
          <p:nvPr/>
        </p:nvSpPr>
        <p:spPr>
          <a:xfrm>
            <a:off x="101009" y="106326"/>
            <a:ext cx="11989981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Ex.) A pebble is dropped into a calm pond, causing ripples in the form of concentric circles. The radius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outer ripple is increasing at a constant rate of 1 foot per second. When the radius is 4ft., what rate is the total area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disturbed water increasing?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434B39-78E6-353C-7E91-39899771B33B}"/>
                  </a:ext>
                </a:extLst>
              </p14:cNvPr>
              <p14:cNvContentPartPr/>
              <p14:nvPr/>
            </p14:nvContentPartPr>
            <p14:xfrm>
              <a:off x="598745" y="797873"/>
              <a:ext cx="2708280" cy="80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434B39-78E6-353C-7E91-39899771B3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745" y="617873"/>
                <a:ext cx="288792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626844-3C7B-6B4F-8B33-1F8F8636A69F}"/>
                  </a:ext>
                </a:extLst>
              </p14:cNvPr>
              <p14:cNvContentPartPr/>
              <p14:nvPr/>
            </p14:nvContentPartPr>
            <p14:xfrm>
              <a:off x="4333385" y="821273"/>
              <a:ext cx="1196640" cy="2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626844-3C7B-6B4F-8B33-1F8F8636A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3745" y="641633"/>
                <a:ext cx="13762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79D91E-8A1E-CFE3-F8FF-102083006BE5}"/>
                  </a:ext>
                </a:extLst>
              </p14:cNvPr>
              <p14:cNvContentPartPr/>
              <p14:nvPr/>
            </p14:nvContentPartPr>
            <p14:xfrm>
              <a:off x="1659665" y="1283153"/>
              <a:ext cx="4133520" cy="140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79D91E-8A1E-CFE3-F8FF-102083006B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0025" y="1103513"/>
                <a:ext cx="431316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3DEC61-DE0C-0C54-0622-F44166FCC95A}"/>
                  </a:ext>
                </a:extLst>
              </p14:cNvPr>
              <p14:cNvContentPartPr/>
              <p14:nvPr/>
            </p14:nvContentPartPr>
            <p14:xfrm>
              <a:off x="7778585" y="1331033"/>
              <a:ext cx="1998720" cy="60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3DEC61-DE0C-0C54-0622-F44166FCC9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8945" y="1151393"/>
                <a:ext cx="21783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B9F2531-D365-F4D6-1C76-BF9EB09F3FA6}"/>
                  </a:ext>
                </a:extLst>
              </p14:cNvPr>
              <p14:cNvContentPartPr/>
              <p14:nvPr/>
            </p14:nvContentPartPr>
            <p14:xfrm>
              <a:off x="835985" y="1806593"/>
              <a:ext cx="2037960" cy="73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B9F2531-D365-F4D6-1C76-BF9EB09F3F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6345" y="1626953"/>
                <a:ext cx="221760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DD12316-1935-1579-874B-B4501C0FDE4E}"/>
                  </a:ext>
                </a:extLst>
              </p14:cNvPr>
              <p14:cNvContentPartPr/>
              <p14:nvPr/>
            </p14:nvContentPartPr>
            <p14:xfrm>
              <a:off x="10969625" y="1290353"/>
              <a:ext cx="974880" cy="84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DD12316-1935-1579-874B-B4501C0FDE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79985" y="1110353"/>
                <a:ext cx="1154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74882C-3082-8876-67F1-71A6E0CC750E}"/>
                  </a:ext>
                </a:extLst>
              </p14:cNvPr>
              <p14:cNvContentPartPr/>
              <p14:nvPr/>
            </p14:nvContentPartPr>
            <p14:xfrm>
              <a:off x="106625" y="1829273"/>
              <a:ext cx="582120" cy="43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74882C-3082-8876-67F1-71A6E0CC75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85" y="1649633"/>
                <a:ext cx="761760" cy="40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EFD34EA-F95D-C8C3-DC34-3A7A8673FD5E}"/>
              </a:ext>
            </a:extLst>
          </p:cNvPr>
          <p:cNvGrpSpPr/>
          <p:nvPr/>
        </p:nvGrpSpPr>
        <p:grpSpPr>
          <a:xfrm>
            <a:off x="2173385" y="2335793"/>
            <a:ext cx="750960" cy="500040"/>
            <a:chOff x="2173385" y="2335793"/>
            <a:chExt cx="75096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F1EFA21-2D8A-D5B4-4C71-83E7764D7691}"/>
                    </a:ext>
                  </a:extLst>
                </p14:cNvPr>
                <p14:cNvContentPartPr/>
                <p14:nvPr/>
              </p14:nvContentPartPr>
              <p14:xfrm>
                <a:off x="2173385" y="2424713"/>
                <a:ext cx="167400" cy="37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F1EFA21-2D8A-D5B4-4C71-83E7764D76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64745" y="2416073"/>
                  <a:ext cx="1850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2B64927-60A6-CC42-3347-790FA793421D}"/>
                    </a:ext>
                  </a:extLst>
                </p14:cNvPr>
                <p14:cNvContentPartPr/>
                <p14:nvPr/>
              </p14:nvContentPartPr>
              <p14:xfrm>
                <a:off x="2426825" y="2589953"/>
                <a:ext cx="125640" cy="2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2B64927-60A6-CC42-3347-790FA79342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17825" y="2580953"/>
                  <a:ext cx="143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D2C1D0-1F66-E9AD-F63C-C3A0DFA09FE0}"/>
                    </a:ext>
                  </a:extLst>
                </p14:cNvPr>
                <p14:cNvContentPartPr/>
                <p14:nvPr/>
              </p14:nvContentPartPr>
              <p14:xfrm>
                <a:off x="2457785" y="2660153"/>
                <a:ext cx="176400" cy="4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D2C1D0-1F66-E9AD-F63C-C3A0DFA09FE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49145" y="2651153"/>
                  <a:ext cx="194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E2B059-1B7C-79EC-7B98-C24E936496C8}"/>
                    </a:ext>
                  </a:extLst>
                </p14:cNvPr>
                <p14:cNvContentPartPr/>
                <p14:nvPr/>
              </p14:nvContentPartPr>
              <p14:xfrm>
                <a:off x="2642105" y="2394833"/>
                <a:ext cx="174960" cy="170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E2B059-1B7C-79EC-7B98-C24E936496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33105" y="2386193"/>
                  <a:ext cx="192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DA88C3-59BE-50B6-F140-406B40D86A13}"/>
                    </a:ext>
                  </a:extLst>
                </p14:cNvPr>
                <p14:cNvContentPartPr/>
                <p14:nvPr/>
              </p14:nvContentPartPr>
              <p14:xfrm>
                <a:off x="2742185" y="2335793"/>
                <a:ext cx="182160" cy="500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DA88C3-59BE-50B6-F140-406B40D86A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33545" y="2327153"/>
                  <a:ext cx="199800" cy="51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9D487B-5D0F-C864-D76E-1D9B29E7A3BA}"/>
              </a:ext>
            </a:extLst>
          </p:cNvPr>
          <p:cNvGrpSpPr/>
          <p:nvPr/>
        </p:nvGrpSpPr>
        <p:grpSpPr>
          <a:xfrm>
            <a:off x="396425" y="2189633"/>
            <a:ext cx="1569960" cy="938160"/>
            <a:chOff x="396425" y="2189633"/>
            <a:chExt cx="1569960" cy="9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828B66-551A-BFF4-97B4-82DCE8B2344C}"/>
                    </a:ext>
                  </a:extLst>
                </p14:cNvPr>
                <p14:cNvContentPartPr/>
                <p14:nvPr/>
              </p14:nvContentPartPr>
              <p14:xfrm>
                <a:off x="493985" y="2189633"/>
                <a:ext cx="160920" cy="443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828B66-551A-BFF4-97B4-82DCE8B2344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5345" y="2180633"/>
                  <a:ext cx="1785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A902957-BA43-E487-7E61-37BB0D1B37E2}"/>
                    </a:ext>
                  </a:extLst>
                </p14:cNvPr>
                <p14:cNvContentPartPr/>
                <p14:nvPr/>
              </p14:nvContentPartPr>
              <p14:xfrm>
                <a:off x="678665" y="2377553"/>
                <a:ext cx="95040" cy="209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A902957-BA43-E487-7E61-37BB0D1B37E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0025" y="2368913"/>
                  <a:ext cx="112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A0BAA7-E2B8-2FAB-9A7F-34C661477080}"/>
                    </a:ext>
                  </a:extLst>
                </p14:cNvPr>
                <p14:cNvContentPartPr/>
                <p14:nvPr/>
              </p14:nvContentPartPr>
              <p14:xfrm>
                <a:off x="396425" y="2656913"/>
                <a:ext cx="544320" cy="144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A0BAA7-E2B8-2FAB-9A7F-34C6614770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7425" y="2647913"/>
                  <a:ext cx="561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E7ACDFE-33E4-26CB-BA2F-091015C00CD6}"/>
                    </a:ext>
                  </a:extLst>
                </p14:cNvPr>
                <p14:cNvContentPartPr/>
                <p14:nvPr/>
              </p14:nvContentPartPr>
              <p14:xfrm>
                <a:off x="578225" y="2781113"/>
                <a:ext cx="198720" cy="346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E7ACDFE-33E4-26CB-BA2F-091015C00C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9585" y="2772113"/>
                  <a:ext cx="2163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601729-9821-213E-8BD9-537E53B80FCB}"/>
                    </a:ext>
                  </a:extLst>
                </p14:cNvPr>
                <p14:cNvContentPartPr/>
                <p14:nvPr/>
              </p14:nvContentPartPr>
              <p14:xfrm>
                <a:off x="761105" y="2772833"/>
                <a:ext cx="158760" cy="300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601729-9821-213E-8BD9-537E53B80FC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2465" y="2763833"/>
                  <a:ext cx="1764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F21F62E-CCBB-928C-4B97-7CEA97E6BD6F}"/>
                    </a:ext>
                  </a:extLst>
                </p14:cNvPr>
                <p14:cNvContentPartPr/>
                <p14:nvPr/>
              </p14:nvContentPartPr>
              <p14:xfrm>
                <a:off x="762545" y="2866793"/>
                <a:ext cx="215280" cy="10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F21F62E-CCBB-928C-4B97-7CEA97E6BD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3905" y="2858153"/>
                  <a:ext cx="232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D9EAB7E-26A0-BCE4-6FA4-3649F23FBFE8}"/>
                    </a:ext>
                  </a:extLst>
                </p14:cNvPr>
                <p14:cNvContentPartPr/>
                <p14:nvPr/>
              </p14:nvContentPartPr>
              <p14:xfrm>
                <a:off x="1033625" y="2602913"/>
                <a:ext cx="167400" cy="11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D9EAB7E-26A0-BCE4-6FA4-3649F23FBF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4985" y="2593913"/>
                  <a:ext cx="185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CA9E75C-FFF0-DAC5-7CE9-85B5F289DBC9}"/>
                    </a:ext>
                  </a:extLst>
                </p14:cNvPr>
                <p14:cNvContentPartPr/>
                <p14:nvPr/>
              </p14:nvContentPartPr>
              <p14:xfrm>
                <a:off x="1103825" y="2686073"/>
                <a:ext cx="175320" cy="5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CA9E75C-FFF0-DAC5-7CE9-85B5F289DB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5185" y="2677433"/>
                  <a:ext cx="192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E78F3A6-4A11-D6F8-DF82-82DBE30E1430}"/>
                    </a:ext>
                  </a:extLst>
                </p14:cNvPr>
                <p14:cNvContentPartPr/>
                <p14:nvPr/>
              </p14:nvContentPartPr>
              <p14:xfrm>
                <a:off x="1263305" y="2388713"/>
                <a:ext cx="152640" cy="520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E78F3A6-4A11-D6F8-DF82-82DBE30E143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54305" y="2380073"/>
                  <a:ext cx="17028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A8A0A57-40C7-6926-7531-E70C5E2553AB}"/>
                    </a:ext>
                  </a:extLst>
                </p14:cNvPr>
                <p14:cNvContentPartPr/>
                <p14:nvPr/>
              </p14:nvContentPartPr>
              <p14:xfrm>
                <a:off x="1485065" y="2580233"/>
                <a:ext cx="152640" cy="226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A8A0A57-40C7-6926-7531-E70C5E2553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76425" y="2571233"/>
                  <a:ext cx="170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4B17CD-BA13-ECFD-69F4-81A894A83FC7}"/>
                    </a:ext>
                  </a:extLst>
                </p14:cNvPr>
                <p14:cNvContentPartPr/>
                <p14:nvPr/>
              </p14:nvContentPartPr>
              <p14:xfrm>
                <a:off x="1563185" y="2408873"/>
                <a:ext cx="203040" cy="386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4B17CD-BA13-ECFD-69F4-81A894A83FC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54185" y="2400233"/>
                  <a:ext cx="2206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F2BAAE-A9B2-5BC0-3B27-EDCD906E6505}"/>
                    </a:ext>
                  </a:extLst>
                </p14:cNvPr>
                <p14:cNvContentPartPr/>
                <p14:nvPr/>
              </p14:nvContentPartPr>
              <p14:xfrm>
                <a:off x="1782425" y="2621633"/>
                <a:ext cx="183960" cy="166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F2BAAE-A9B2-5BC0-3B27-EDCD906E65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73425" y="2612633"/>
                  <a:ext cx="2016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8EF123-45FA-CB4E-6A95-9B7E4DD14FE9}"/>
              </a:ext>
            </a:extLst>
          </p:cNvPr>
          <p:cNvGrpSpPr/>
          <p:nvPr/>
        </p:nvGrpSpPr>
        <p:grpSpPr>
          <a:xfrm>
            <a:off x="442865" y="3970553"/>
            <a:ext cx="1446840" cy="798120"/>
            <a:chOff x="442865" y="3970553"/>
            <a:chExt cx="1446840" cy="79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48F1343-4FFB-C9FA-806F-C28FC2A20F0A}"/>
                    </a:ext>
                  </a:extLst>
                </p14:cNvPr>
                <p14:cNvContentPartPr/>
                <p14:nvPr/>
              </p14:nvContentPartPr>
              <p14:xfrm>
                <a:off x="442865" y="4282313"/>
                <a:ext cx="287640" cy="486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48F1343-4FFB-C9FA-806F-C28FC2A20F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3865" y="4273673"/>
                  <a:ext cx="30528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1BCB25B-789D-D7C1-DC47-0C551049214D}"/>
                    </a:ext>
                  </a:extLst>
                </p14:cNvPr>
                <p14:cNvContentPartPr/>
                <p14:nvPr/>
              </p14:nvContentPartPr>
              <p14:xfrm>
                <a:off x="524945" y="4538633"/>
                <a:ext cx="237960" cy="42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1BCB25B-789D-D7C1-DC47-0C551049214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5945" y="4529993"/>
                  <a:ext cx="255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031949-842D-49B8-3AB6-4058BA44AE7C}"/>
                    </a:ext>
                  </a:extLst>
                </p14:cNvPr>
                <p14:cNvContentPartPr/>
                <p14:nvPr/>
              </p14:nvContentPartPr>
              <p14:xfrm>
                <a:off x="771905" y="4474913"/>
                <a:ext cx="170640" cy="25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031949-842D-49B8-3AB6-4058BA44AE7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2905" y="4465913"/>
                  <a:ext cx="188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2B85EB6-E3F0-6065-3C1B-50E84629E825}"/>
                    </a:ext>
                  </a:extLst>
                </p14:cNvPr>
                <p14:cNvContentPartPr/>
                <p14:nvPr/>
              </p14:nvContentPartPr>
              <p14:xfrm>
                <a:off x="868385" y="4597673"/>
                <a:ext cx="167400" cy="17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2B85EB6-E3F0-6065-3C1B-50E84629E82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9745" y="4588673"/>
                  <a:ext cx="185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2464594-6D9C-EAA7-45B2-E154DD801146}"/>
                    </a:ext>
                  </a:extLst>
                </p14:cNvPr>
                <p14:cNvContentPartPr/>
                <p14:nvPr/>
              </p14:nvContentPartPr>
              <p14:xfrm>
                <a:off x="1144505" y="4359353"/>
                <a:ext cx="252000" cy="125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2464594-6D9C-EAA7-45B2-E154DD8011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35505" y="4350353"/>
                  <a:ext cx="269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23FF82F-E2C2-2DFC-FE68-503F4569FB41}"/>
                    </a:ext>
                  </a:extLst>
                </p14:cNvPr>
                <p14:cNvContentPartPr/>
                <p14:nvPr/>
              </p14:nvContentPartPr>
              <p14:xfrm>
                <a:off x="1198865" y="4397873"/>
                <a:ext cx="98280" cy="237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23FF82F-E2C2-2DFC-FE68-503F4569FB4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90225" y="4388873"/>
                  <a:ext cx="1159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FD65923-9F21-C2CA-C82C-FF99A0E11D1A}"/>
                    </a:ext>
                  </a:extLst>
                </p14:cNvPr>
                <p14:cNvContentPartPr/>
                <p14:nvPr/>
              </p14:nvContentPartPr>
              <p14:xfrm>
                <a:off x="1285265" y="4393193"/>
                <a:ext cx="101520" cy="217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FD65923-9F21-C2CA-C82C-FF99A0E11D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76625" y="4384553"/>
                  <a:ext cx="119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3255A4-9437-2F2F-AFE2-202BF13DAF0C}"/>
                    </a:ext>
                  </a:extLst>
                </p14:cNvPr>
                <p14:cNvContentPartPr/>
                <p14:nvPr/>
              </p14:nvContentPartPr>
              <p14:xfrm>
                <a:off x="1614665" y="4274033"/>
                <a:ext cx="123840" cy="284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3255A4-9437-2F2F-AFE2-202BF13DAF0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05665" y="4265033"/>
                  <a:ext cx="1414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0ECC2F9-C03C-26CB-F5F2-F6A3E0630058}"/>
                    </a:ext>
                  </a:extLst>
                </p14:cNvPr>
                <p14:cNvContentPartPr/>
                <p14:nvPr/>
              </p14:nvContentPartPr>
              <p14:xfrm>
                <a:off x="1633745" y="3970553"/>
                <a:ext cx="255960" cy="214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0ECC2F9-C03C-26CB-F5F2-F6A3E063005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25105" y="3961553"/>
                  <a:ext cx="27360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9D5A38-DA51-ADE6-9438-0500E1824B00}"/>
                  </a:ext>
                </a:extLst>
              </p14:cNvPr>
              <p14:cNvContentPartPr/>
              <p14:nvPr/>
            </p14:nvContentPartPr>
            <p14:xfrm>
              <a:off x="2192465" y="2444873"/>
              <a:ext cx="702720" cy="339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9D5A38-DA51-ADE6-9438-0500E1824B0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02465" y="2265233"/>
                <a:ext cx="88236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9B00F47-5982-5002-F3D9-36A166E97587}"/>
                  </a:ext>
                </a:extLst>
              </p14:cNvPr>
              <p14:cNvContentPartPr/>
              <p14:nvPr/>
            </p14:nvContentPartPr>
            <p14:xfrm>
              <a:off x="5346785" y="3879833"/>
              <a:ext cx="173880" cy="304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9B00F47-5982-5002-F3D9-36A166E9758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57145" y="3699833"/>
                <a:ext cx="35352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D206A4B-5074-1CA2-4484-990280372EA7}"/>
                  </a:ext>
                </a:extLst>
              </p14:cNvPr>
              <p14:cNvContentPartPr/>
              <p14:nvPr/>
            </p14:nvContentPartPr>
            <p14:xfrm>
              <a:off x="386705" y="2400233"/>
              <a:ext cx="1017720" cy="736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D206A4B-5074-1CA2-4484-990280372EA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7065" y="2220593"/>
                <a:ext cx="1197360" cy="10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4CDBA08-96EE-781A-A974-A744850C40F9}"/>
                  </a:ext>
                </a:extLst>
              </p14:cNvPr>
              <p14:cNvContentPartPr/>
              <p14:nvPr/>
            </p14:nvContentPartPr>
            <p14:xfrm>
              <a:off x="5603465" y="3478793"/>
              <a:ext cx="533880" cy="785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4CDBA08-96EE-781A-A974-A744850C40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13465" y="3299153"/>
                <a:ext cx="713520" cy="11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F84D520-5B76-C32A-9688-933EFB710EC1}"/>
              </a:ext>
            </a:extLst>
          </p:cNvPr>
          <p:cNvGrpSpPr/>
          <p:nvPr/>
        </p:nvGrpSpPr>
        <p:grpSpPr>
          <a:xfrm>
            <a:off x="3568025" y="2183153"/>
            <a:ext cx="6722640" cy="3011040"/>
            <a:chOff x="3568025" y="2183153"/>
            <a:chExt cx="6722640" cy="30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FB92E68-B8DE-871C-3D46-0BB11E75D2C3}"/>
                    </a:ext>
                  </a:extLst>
                </p14:cNvPr>
                <p14:cNvContentPartPr/>
                <p14:nvPr/>
              </p14:nvContentPartPr>
              <p14:xfrm>
                <a:off x="4060505" y="2183153"/>
                <a:ext cx="181800" cy="480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FB92E68-B8DE-871C-3D46-0BB11E75D2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51865" y="2174153"/>
                  <a:ext cx="1994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41FC41D-32A1-C128-47A4-905F65DC9065}"/>
                    </a:ext>
                  </a:extLst>
                </p14:cNvPr>
                <p14:cNvContentPartPr/>
                <p14:nvPr/>
              </p14:nvContentPartPr>
              <p14:xfrm>
                <a:off x="4275425" y="2244713"/>
                <a:ext cx="224280" cy="406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41FC41D-32A1-C128-47A4-905F65DC906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66785" y="2236073"/>
                  <a:ext cx="2419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2F503D0-9748-CA57-BD3A-31B6A0314711}"/>
                    </a:ext>
                  </a:extLst>
                </p14:cNvPr>
                <p14:cNvContentPartPr/>
                <p14:nvPr/>
              </p14:nvContentPartPr>
              <p14:xfrm>
                <a:off x="4335185" y="2502833"/>
                <a:ext cx="138600" cy="29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2F503D0-9748-CA57-BD3A-31B6A03147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26185" y="2494193"/>
                  <a:ext cx="156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7FE825A-CF02-460C-EFF3-7AE46759D5C0}"/>
                    </a:ext>
                  </a:extLst>
                </p14:cNvPr>
                <p14:cNvContentPartPr/>
                <p14:nvPr/>
              </p14:nvContentPartPr>
              <p14:xfrm>
                <a:off x="4012625" y="2736833"/>
                <a:ext cx="804240" cy="119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7FE825A-CF02-460C-EFF3-7AE46759D5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03985" y="2727833"/>
                  <a:ext cx="821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239E1D4-6185-7CFA-5FB8-7BB20A1D0283}"/>
                    </a:ext>
                  </a:extLst>
                </p14:cNvPr>
                <p14:cNvContentPartPr/>
                <p14:nvPr/>
              </p14:nvContentPartPr>
              <p14:xfrm>
                <a:off x="4248785" y="2868233"/>
                <a:ext cx="191520" cy="393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239E1D4-6185-7CFA-5FB8-7BB20A1D02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39785" y="2859233"/>
                  <a:ext cx="2091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77F8696-2B34-CFA5-3997-B65A5BDD3354}"/>
                    </a:ext>
                  </a:extLst>
                </p14:cNvPr>
                <p14:cNvContentPartPr/>
                <p14:nvPr/>
              </p14:nvContentPartPr>
              <p14:xfrm>
                <a:off x="4449305" y="2871473"/>
                <a:ext cx="177840" cy="385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77F8696-2B34-CFA5-3997-B65A5BDD335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40305" y="2862833"/>
                  <a:ext cx="1954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025DF40-768F-4F5C-EA3B-4FC316582FDD}"/>
                    </a:ext>
                  </a:extLst>
                </p14:cNvPr>
                <p14:cNvContentPartPr/>
                <p14:nvPr/>
              </p14:nvContentPartPr>
              <p14:xfrm>
                <a:off x="4444985" y="2989553"/>
                <a:ext cx="205560" cy="5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025DF40-768F-4F5C-EA3B-4FC316582F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35985" y="2980553"/>
                  <a:ext cx="223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ADA78CF-E4DC-3F36-526A-63AD86E50EB3}"/>
                    </a:ext>
                  </a:extLst>
                </p14:cNvPr>
                <p14:cNvContentPartPr/>
                <p14:nvPr/>
              </p14:nvContentPartPr>
              <p14:xfrm>
                <a:off x="3569825" y="3926993"/>
                <a:ext cx="200880" cy="491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ADA78CF-E4DC-3F36-526A-63AD86E50E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60825" y="3918353"/>
                  <a:ext cx="2185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A023165-3103-9F30-270A-D05F574EE212}"/>
                    </a:ext>
                  </a:extLst>
                </p14:cNvPr>
                <p14:cNvContentPartPr/>
                <p14:nvPr/>
              </p14:nvContentPartPr>
              <p14:xfrm>
                <a:off x="3738665" y="3961913"/>
                <a:ext cx="186480" cy="402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A023165-3103-9F30-270A-D05F574EE2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29665" y="3952913"/>
                  <a:ext cx="2041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D904602-15BA-10F9-E9A6-77EC99A12407}"/>
                    </a:ext>
                  </a:extLst>
                </p14:cNvPr>
                <p14:cNvContentPartPr/>
                <p14:nvPr/>
              </p14:nvContentPartPr>
              <p14:xfrm>
                <a:off x="3794465" y="4180073"/>
                <a:ext cx="117720" cy="26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D904602-15BA-10F9-E9A6-77EC99A1240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85465" y="4171433"/>
                  <a:ext cx="135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3AC955-886B-4F22-56D2-865E25390F9D}"/>
                    </a:ext>
                  </a:extLst>
                </p14:cNvPr>
                <p14:cNvContentPartPr/>
                <p14:nvPr/>
              </p14:nvContentPartPr>
              <p14:xfrm>
                <a:off x="3568025" y="4399673"/>
                <a:ext cx="454680" cy="165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3AC955-886B-4F22-56D2-865E25390F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59385" y="4390673"/>
                  <a:ext cx="472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11D9CEF-C1AB-228E-4F8C-B061635EAD3C}"/>
                    </a:ext>
                  </a:extLst>
                </p14:cNvPr>
                <p14:cNvContentPartPr/>
                <p14:nvPr/>
              </p14:nvContentPartPr>
              <p14:xfrm>
                <a:off x="3722825" y="4517033"/>
                <a:ext cx="201960" cy="412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11D9CEF-C1AB-228E-4F8C-B061635EAD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14185" y="4508393"/>
                  <a:ext cx="2196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10D091-028A-E038-D5CD-32A8579BD445}"/>
                    </a:ext>
                  </a:extLst>
                </p14:cNvPr>
                <p14:cNvContentPartPr/>
                <p14:nvPr/>
              </p14:nvContentPartPr>
              <p14:xfrm>
                <a:off x="3864305" y="4559153"/>
                <a:ext cx="171720" cy="318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10D091-028A-E038-D5CD-32A8579BD4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55305" y="4550513"/>
                  <a:ext cx="1893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F350F2-1857-D141-E0E5-3522BAEC0F5F}"/>
                    </a:ext>
                  </a:extLst>
                </p14:cNvPr>
                <p14:cNvContentPartPr/>
                <p14:nvPr/>
              </p14:nvContentPartPr>
              <p14:xfrm>
                <a:off x="3880865" y="4613153"/>
                <a:ext cx="236520" cy="93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F350F2-1857-D141-E0E5-3522BAEC0F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71865" y="4604513"/>
                  <a:ext cx="254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FFC4F3-B3AE-72D7-7AE7-93E46FF649A5}"/>
                    </a:ext>
                  </a:extLst>
                </p14:cNvPr>
                <p14:cNvContentPartPr/>
                <p14:nvPr/>
              </p14:nvContentPartPr>
              <p14:xfrm>
                <a:off x="4182905" y="4310753"/>
                <a:ext cx="137160" cy="16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FFC4F3-B3AE-72D7-7AE7-93E46FF649A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73905" y="4301753"/>
                  <a:ext cx="154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0262A29-26DA-0B06-20D2-D0774AB71579}"/>
                    </a:ext>
                  </a:extLst>
                </p14:cNvPr>
                <p14:cNvContentPartPr/>
                <p14:nvPr/>
              </p14:nvContentPartPr>
              <p14:xfrm>
                <a:off x="4245545" y="4371953"/>
                <a:ext cx="175320" cy="53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0262A29-26DA-0B06-20D2-D0774AB715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36545" y="4362953"/>
                  <a:ext cx="192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9E17821-27A2-1EFB-3B83-A5726857482A}"/>
                    </a:ext>
                  </a:extLst>
                </p14:cNvPr>
                <p14:cNvContentPartPr/>
                <p14:nvPr/>
              </p14:nvContentPartPr>
              <p14:xfrm>
                <a:off x="4508705" y="3833393"/>
                <a:ext cx="549720" cy="53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9E17821-27A2-1EFB-3B83-A5726857482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99705" y="3824753"/>
                  <a:ext cx="56736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EDEE481-CB0F-6789-D4AD-CCA42928804D}"/>
                    </a:ext>
                  </a:extLst>
                </p14:cNvPr>
                <p14:cNvContentPartPr/>
                <p14:nvPr/>
              </p14:nvContentPartPr>
              <p14:xfrm>
                <a:off x="5008025" y="3951113"/>
                <a:ext cx="284760" cy="142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EDEE481-CB0F-6789-D4AD-CCA4292880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99385" y="3942113"/>
                  <a:ext cx="302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E7EBDB0-A29B-D0CF-B248-5EFFCC6E87A7}"/>
                    </a:ext>
                  </a:extLst>
                </p14:cNvPr>
                <p14:cNvContentPartPr/>
                <p14:nvPr/>
              </p14:nvContentPartPr>
              <p14:xfrm>
                <a:off x="5110985" y="4037153"/>
                <a:ext cx="67680" cy="165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E7EBDB0-A29B-D0CF-B248-5EFFCC6E87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01985" y="4028513"/>
                  <a:ext cx="85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7DB1037-6105-CDA1-3116-B2D4F1D095DC}"/>
                    </a:ext>
                  </a:extLst>
                </p14:cNvPr>
                <p14:cNvContentPartPr/>
                <p14:nvPr/>
              </p14:nvContentPartPr>
              <p14:xfrm>
                <a:off x="5155625" y="4016993"/>
                <a:ext cx="119160" cy="199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7DB1037-6105-CDA1-3116-B2D4F1D095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46985" y="4007993"/>
                  <a:ext cx="136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27D01E0-DB21-BD4D-B7C6-E843DF4E2CB3}"/>
                    </a:ext>
                  </a:extLst>
                </p14:cNvPr>
                <p14:cNvContentPartPr/>
                <p14:nvPr/>
              </p14:nvContentPartPr>
              <p14:xfrm>
                <a:off x="5344625" y="3873353"/>
                <a:ext cx="164520" cy="311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27D01E0-DB21-BD4D-B7C6-E843DF4E2CB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35625" y="3864353"/>
                  <a:ext cx="182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204E2B4-392C-E474-14A3-11B04F7CA61F}"/>
                    </a:ext>
                  </a:extLst>
                </p14:cNvPr>
                <p14:cNvContentPartPr/>
                <p14:nvPr/>
              </p14:nvContentPartPr>
              <p14:xfrm>
                <a:off x="5603825" y="3482033"/>
                <a:ext cx="189720" cy="449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204E2B4-392C-E474-14A3-11B04F7CA61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94825" y="3473393"/>
                  <a:ext cx="2073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5119858-B830-D6AA-DE2F-2DDB6F88A82E}"/>
                    </a:ext>
                  </a:extLst>
                </p14:cNvPr>
                <p14:cNvContentPartPr/>
                <p14:nvPr/>
              </p14:nvContentPartPr>
              <p14:xfrm>
                <a:off x="5805785" y="3626393"/>
                <a:ext cx="123840" cy="21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5119858-B830-D6AA-DE2F-2DDB6F88A82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97145" y="3617393"/>
                  <a:ext cx="141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0909FD6-7695-07A5-D74C-FE01815B87B0}"/>
                    </a:ext>
                  </a:extLst>
                </p14:cNvPr>
                <p14:cNvContentPartPr/>
                <p14:nvPr/>
              </p14:nvContentPartPr>
              <p14:xfrm>
                <a:off x="5720825" y="3922313"/>
                <a:ext cx="322920" cy="88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0909FD6-7695-07A5-D74C-FE01815B87B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11825" y="3913673"/>
                  <a:ext cx="340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037B824-0589-5388-796B-85FF9B923438}"/>
                    </a:ext>
                  </a:extLst>
                </p14:cNvPr>
                <p14:cNvContentPartPr/>
                <p14:nvPr/>
              </p14:nvContentPartPr>
              <p14:xfrm>
                <a:off x="5789945" y="4016633"/>
                <a:ext cx="202320" cy="344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037B824-0589-5388-796B-85FF9B92343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80945" y="4007633"/>
                  <a:ext cx="2199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E740E3D-F9A8-54A7-8BFE-A633424A9236}"/>
                    </a:ext>
                  </a:extLst>
                </p14:cNvPr>
                <p14:cNvContentPartPr/>
                <p14:nvPr/>
              </p14:nvContentPartPr>
              <p14:xfrm>
                <a:off x="5967065" y="4064153"/>
                <a:ext cx="161280" cy="253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E740E3D-F9A8-54A7-8BFE-A633424A923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58425" y="4055513"/>
                  <a:ext cx="178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BD855C-B6E4-D7F6-2778-C1B2FBC24CC2}"/>
                    </a:ext>
                  </a:extLst>
                </p14:cNvPr>
                <p14:cNvContentPartPr/>
                <p14:nvPr/>
              </p14:nvContentPartPr>
              <p14:xfrm>
                <a:off x="5959865" y="4099433"/>
                <a:ext cx="183600" cy="65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BD855C-B6E4-D7F6-2778-C1B2FBC24C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50865" y="4090793"/>
                  <a:ext cx="201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BF0F2FC-F4AC-7A2E-EA5C-E62CDA3AC9C8}"/>
                    </a:ext>
                  </a:extLst>
                </p14:cNvPr>
                <p14:cNvContentPartPr/>
                <p14:nvPr/>
              </p14:nvContentPartPr>
              <p14:xfrm>
                <a:off x="4934225" y="2522633"/>
                <a:ext cx="186840" cy="29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BF0F2FC-F4AC-7A2E-EA5C-E62CDA3AC9C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25225" y="2513993"/>
                  <a:ext cx="204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17249A4-4AD2-CBF6-B4E0-7E448A3FCD18}"/>
                    </a:ext>
                  </a:extLst>
                </p14:cNvPr>
                <p14:cNvContentPartPr/>
                <p14:nvPr/>
              </p14:nvContentPartPr>
              <p14:xfrm>
                <a:off x="5032145" y="2639993"/>
                <a:ext cx="204480" cy="86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17249A4-4AD2-CBF6-B4E0-7E448A3FCD1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23145" y="2631353"/>
                  <a:ext cx="222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8D95B2A-AE5C-AF27-BE29-7FA11A5FE60C}"/>
                    </a:ext>
                  </a:extLst>
                </p14:cNvPr>
                <p14:cNvContentPartPr/>
                <p14:nvPr/>
              </p14:nvContentPartPr>
              <p14:xfrm>
                <a:off x="5227985" y="2240753"/>
                <a:ext cx="262440" cy="348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8D95B2A-AE5C-AF27-BE29-7FA11A5FE60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19345" y="2232113"/>
                  <a:ext cx="2800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41728E4-2054-56E4-20B7-8F7CF02771B2}"/>
                    </a:ext>
                  </a:extLst>
                </p14:cNvPr>
                <p14:cNvContentPartPr/>
                <p14:nvPr/>
              </p14:nvContentPartPr>
              <p14:xfrm>
                <a:off x="5532185" y="2704433"/>
                <a:ext cx="55440" cy="100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41728E4-2054-56E4-20B7-8F7CF02771B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23545" y="2695433"/>
                  <a:ext cx="73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2F50E36-D494-69D8-E481-0F5AE730561E}"/>
                    </a:ext>
                  </a:extLst>
                </p14:cNvPr>
                <p14:cNvContentPartPr/>
                <p14:nvPr/>
              </p14:nvContentPartPr>
              <p14:xfrm>
                <a:off x="6401225" y="3672833"/>
                <a:ext cx="228240" cy="63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2F50E36-D494-69D8-E481-0F5AE730561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92585" y="3663833"/>
                  <a:ext cx="245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D76D669-ADAA-8427-92FB-8433C3C81F35}"/>
                    </a:ext>
                  </a:extLst>
                </p14:cNvPr>
                <p14:cNvContentPartPr/>
                <p14:nvPr/>
              </p14:nvContentPartPr>
              <p14:xfrm>
                <a:off x="6492665" y="3824033"/>
                <a:ext cx="270360" cy="100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D76D669-ADAA-8427-92FB-8433C3C81F3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83665" y="3815393"/>
                  <a:ext cx="288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EBE747-799D-2F92-31B3-D0E99A3FA67B}"/>
                    </a:ext>
                  </a:extLst>
                </p14:cNvPr>
                <p14:cNvContentPartPr/>
                <p14:nvPr/>
              </p14:nvContentPartPr>
              <p14:xfrm>
                <a:off x="6744665" y="3329393"/>
                <a:ext cx="659880" cy="539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EBE747-799D-2F92-31B3-D0E99A3FA67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36025" y="3320753"/>
                  <a:ext cx="67752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C7B39CE-26CD-157E-344D-D8E257B5E1DC}"/>
                    </a:ext>
                  </a:extLst>
                </p14:cNvPr>
                <p14:cNvContentPartPr/>
                <p14:nvPr/>
              </p14:nvContentPartPr>
              <p14:xfrm>
                <a:off x="7387985" y="3431273"/>
                <a:ext cx="261000" cy="153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C7B39CE-26CD-157E-344D-D8E257B5E1D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78985" y="3422633"/>
                  <a:ext cx="278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C2F81D8-053D-321A-D84E-89B94031941B}"/>
                    </a:ext>
                  </a:extLst>
                </p14:cNvPr>
                <p14:cNvContentPartPr/>
                <p14:nvPr/>
              </p14:nvContentPartPr>
              <p14:xfrm>
                <a:off x="7458905" y="3521633"/>
                <a:ext cx="87480" cy="203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C2F81D8-053D-321A-D84E-89B94031941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49905" y="3512633"/>
                  <a:ext cx="105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18D72BF-1A13-401C-976B-1C96D3088E88}"/>
                    </a:ext>
                  </a:extLst>
                </p14:cNvPr>
                <p14:cNvContentPartPr/>
                <p14:nvPr/>
              </p14:nvContentPartPr>
              <p14:xfrm>
                <a:off x="7511825" y="3491033"/>
                <a:ext cx="126000" cy="206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18D72BF-1A13-401C-976B-1C96D3088E8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02825" y="3482393"/>
                  <a:ext cx="143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272B857-AECE-C57F-0B7C-A5A3A8046C2E}"/>
                    </a:ext>
                  </a:extLst>
                </p14:cNvPr>
                <p14:cNvContentPartPr/>
                <p14:nvPr/>
              </p14:nvContentPartPr>
              <p14:xfrm>
                <a:off x="7694705" y="3070553"/>
                <a:ext cx="235080" cy="551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272B857-AECE-C57F-0B7C-A5A3A8046C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86065" y="3061913"/>
                  <a:ext cx="2527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2E9CC9F-0D36-DA46-5A24-B4C34EA9F818}"/>
                    </a:ext>
                  </a:extLst>
                </p14:cNvPr>
                <p14:cNvContentPartPr/>
                <p14:nvPr/>
              </p14:nvContentPartPr>
              <p14:xfrm>
                <a:off x="7864985" y="3224993"/>
                <a:ext cx="137160" cy="11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2E9CC9F-0D36-DA46-5A24-B4C34EA9F8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56345" y="3216353"/>
                  <a:ext cx="154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DD12E9F-AC92-9772-0DCC-D9078D54A53F}"/>
                    </a:ext>
                  </a:extLst>
                </p14:cNvPr>
                <p14:cNvContentPartPr/>
                <p14:nvPr/>
              </p14:nvContentPartPr>
              <p14:xfrm>
                <a:off x="7969385" y="3193673"/>
                <a:ext cx="175320" cy="299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DD12E9F-AC92-9772-0DCC-D9078D54A53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60745" y="3185033"/>
                  <a:ext cx="192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ADE52E7-E0B3-780F-FF70-0A6840E90FB8}"/>
                    </a:ext>
                  </a:extLst>
                </p14:cNvPr>
                <p14:cNvContentPartPr/>
                <p14:nvPr/>
              </p14:nvContentPartPr>
              <p14:xfrm>
                <a:off x="8005025" y="3038153"/>
                <a:ext cx="308160" cy="522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ADE52E7-E0B3-780F-FF70-0A6840E90FB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96025" y="3029153"/>
                  <a:ext cx="3258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66217CC-0E45-54A2-E52B-3E4980FD156F}"/>
                    </a:ext>
                  </a:extLst>
                </p14:cNvPr>
                <p14:cNvContentPartPr/>
                <p14:nvPr/>
              </p14:nvContentPartPr>
              <p14:xfrm>
                <a:off x="8271425" y="2904953"/>
                <a:ext cx="313200" cy="540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66217CC-0E45-54A2-E52B-3E4980FD156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62425" y="2896313"/>
                  <a:ext cx="3308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A52089D-5B2E-AE5B-2556-5B3884C8E890}"/>
                    </a:ext>
                  </a:extLst>
                </p14:cNvPr>
                <p14:cNvContentPartPr/>
                <p14:nvPr/>
              </p14:nvContentPartPr>
              <p14:xfrm>
                <a:off x="8431625" y="3003593"/>
                <a:ext cx="204480" cy="329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A52089D-5B2E-AE5B-2556-5B3884C8E89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22985" y="2994593"/>
                  <a:ext cx="2221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AE310B3-2F05-7087-5B21-36E759755E43}"/>
                    </a:ext>
                  </a:extLst>
                </p14:cNvPr>
                <p14:cNvContentPartPr/>
                <p14:nvPr/>
              </p14:nvContentPartPr>
              <p14:xfrm>
                <a:off x="8491025" y="2821793"/>
                <a:ext cx="310320" cy="531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AE310B3-2F05-7087-5B21-36E759755E4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82385" y="2813153"/>
                  <a:ext cx="32796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780517B-5E02-F761-32A2-3E89B3AA8222}"/>
                    </a:ext>
                  </a:extLst>
                </p14:cNvPr>
                <p14:cNvContentPartPr/>
                <p14:nvPr/>
              </p14:nvContentPartPr>
              <p14:xfrm>
                <a:off x="7153265" y="4535753"/>
                <a:ext cx="195480" cy="66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780517B-5E02-F761-32A2-3E89B3AA822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44265" y="4526753"/>
                  <a:ext cx="213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019520C-6BA1-2210-4E08-BECED788A8BB}"/>
                    </a:ext>
                  </a:extLst>
                </p14:cNvPr>
                <p14:cNvContentPartPr/>
                <p14:nvPr/>
              </p14:nvContentPartPr>
              <p14:xfrm>
                <a:off x="7255145" y="4598753"/>
                <a:ext cx="204120" cy="162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019520C-6BA1-2210-4E08-BECED788A8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46505" y="4589753"/>
                  <a:ext cx="221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43FF555-9594-5498-BE91-7483E2CA9890}"/>
                    </a:ext>
                  </a:extLst>
                </p14:cNvPr>
                <p14:cNvContentPartPr/>
                <p14:nvPr/>
              </p14:nvContentPartPr>
              <p14:xfrm>
                <a:off x="7619465" y="4152353"/>
                <a:ext cx="323280" cy="537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43FF555-9594-5498-BE91-7483E2CA989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10825" y="4143353"/>
                  <a:ext cx="3409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69B8766-FBAD-2F82-3A66-E1AD747D61C7}"/>
                    </a:ext>
                  </a:extLst>
                </p14:cNvPr>
                <p14:cNvContentPartPr/>
                <p14:nvPr/>
              </p14:nvContentPartPr>
              <p14:xfrm>
                <a:off x="8022305" y="4213193"/>
                <a:ext cx="299160" cy="174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69B8766-FBAD-2F82-3A66-E1AD747D61C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13305" y="4204553"/>
                  <a:ext cx="316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B0A91BD-084C-9030-234E-33CCCB0783F7}"/>
                    </a:ext>
                  </a:extLst>
                </p14:cNvPr>
                <p14:cNvContentPartPr/>
                <p14:nvPr/>
              </p14:nvContentPartPr>
              <p14:xfrm>
                <a:off x="8139665" y="4340633"/>
                <a:ext cx="104760" cy="194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B0A91BD-084C-9030-234E-33CCCB0783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30665" y="4331633"/>
                  <a:ext cx="122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EDD20A6-75D4-0172-180E-651320896E43}"/>
                    </a:ext>
                  </a:extLst>
                </p14:cNvPr>
                <p14:cNvContentPartPr/>
                <p14:nvPr/>
              </p14:nvContentPartPr>
              <p14:xfrm>
                <a:off x="8185025" y="4302113"/>
                <a:ext cx="136440" cy="214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EDD20A6-75D4-0172-180E-651320896E4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76025" y="4293113"/>
                  <a:ext cx="154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1AF582D-7DD6-FC2F-2720-EEDB268D220B}"/>
                    </a:ext>
                  </a:extLst>
                </p14:cNvPr>
                <p14:cNvContentPartPr/>
                <p14:nvPr/>
              </p14:nvContentPartPr>
              <p14:xfrm>
                <a:off x="8313185" y="3933113"/>
                <a:ext cx="360000" cy="668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1AF582D-7DD6-FC2F-2720-EEDB268D220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04545" y="3924473"/>
                  <a:ext cx="37764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A407F75-5589-DDC6-EC89-E22DCD21D589}"/>
                    </a:ext>
                  </a:extLst>
                </p14:cNvPr>
                <p14:cNvContentPartPr/>
                <p14:nvPr/>
              </p14:nvContentPartPr>
              <p14:xfrm>
                <a:off x="8481305" y="4010873"/>
                <a:ext cx="114480" cy="101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A407F75-5589-DDC6-EC89-E22DCD21D58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72665" y="4002233"/>
                  <a:ext cx="132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9D5FB1E-76A5-A7F8-9FA0-6938AC791477}"/>
                    </a:ext>
                  </a:extLst>
                </p14:cNvPr>
                <p14:cNvContentPartPr/>
                <p14:nvPr/>
              </p14:nvContentPartPr>
              <p14:xfrm>
                <a:off x="8420465" y="3745193"/>
                <a:ext cx="272160" cy="155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9D5FB1E-76A5-A7F8-9FA0-6938AC79147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11465" y="3736553"/>
                  <a:ext cx="289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DDECEBD-8D6C-E630-7723-B99DBEFDC17B}"/>
                    </a:ext>
                  </a:extLst>
                </p14:cNvPr>
                <p14:cNvContentPartPr/>
                <p14:nvPr/>
              </p14:nvContentPartPr>
              <p14:xfrm>
                <a:off x="8484545" y="4166393"/>
                <a:ext cx="461160" cy="338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DDECEBD-8D6C-E630-7723-B99DBEFDC1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75905" y="4157753"/>
                  <a:ext cx="4788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30E9853-7325-1140-BEC4-702B3CB39F8F}"/>
                    </a:ext>
                  </a:extLst>
                </p14:cNvPr>
                <p14:cNvContentPartPr/>
                <p14:nvPr/>
              </p14:nvContentPartPr>
              <p14:xfrm>
                <a:off x="8616665" y="4604153"/>
                <a:ext cx="172440" cy="199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30E9853-7325-1140-BEC4-702B3CB39F8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07665" y="4595513"/>
                  <a:ext cx="190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D863465-C8C0-7598-3876-8ADC5BE39BDE}"/>
                    </a:ext>
                  </a:extLst>
                </p14:cNvPr>
                <p14:cNvContentPartPr/>
                <p14:nvPr/>
              </p14:nvContentPartPr>
              <p14:xfrm>
                <a:off x="8819705" y="4564913"/>
                <a:ext cx="135720" cy="123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D863465-C8C0-7598-3876-8ADC5BE39BD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10705" y="4555913"/>
                  <a:ext cx="153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F582344-FC80-451C-86CD-61DE7860D2A9}"/>
                    </a:ext>
                  </a:extLst>
                </p14:cNvPr>
                <p14:cNvContentPartPr/>
                <p14:nvPr/>
              </p14:nvContentPartPr>
              <p14:xfrm>
                <a:off x="8948225" y="4424873"/>
                <a:ext cx="187200" cy="162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F582344-FC80-451C-86CD-61DE7860D2A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939225" y="4415873"/>
                  <a:ext cx="204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6F623E3-523E-9FE8-A9F2-5FBE8BAAF13D}"/>
                    </a:ext>
                  </a:extLst>
                </p14:cNvPr>
                <p14:cNvContentPartPr/>
                <p14:nvPr/>
              </p14:nvContentPartPr>
              <p14:xfrm>
                <a:off x="9020945" y="3901433"/>
                <a:ext cx="217080" cy="249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6F623E3-523E-9FE8-A9F2-5FBE8BAAF1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11945" y="3892433"/>
                  <a:ext cx="234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655E55F-4E58-A45C-4448-EAB2B8CA400A}"/>
                    </a:ext>
                  </a:extLst>
                </p14:cNvPr>
                <p14:cNvContentPartPr/>
                <p14:nvPr/>
              </p14:nvContentPartPr>
              <p14:xfrm>
                <a:off x="9109865" y="3341633"/>
                <a:ext cx="293400" cy="54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655E55F-4E58-A45C-4448-EAB2B8CA400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00865" y="3332633"/>
                  <a:ext cx="31104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2C0C717-0610-9DA2-CA2C-96C71B1BA5B7}"/>
                    </a:ext>
                  </a:extLst>
                </p14:cNvPr>
                <p14:cNvContentPartPr/>
                <p14:nvPr/>
              </p14:nvContentPartPr>
              <p14:xfrm>
                <a:off x="9343505" y="3314633"/>
                <a:ext cx="284400" cy="369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2C0C717-0610-9DA2-CA2C-96C71B1BA5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34505" y="3305633"/>
                  <a:ext cx="3020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B1D13DD-8B7C-1293-B894-49F20BC70389}"/>
                    </a:ext>
                  </a:extLst>
                </p14:cNvPr>
                <p14:cNvContentPartPr/>
                <p14:nvPr/>
              </p14:nvContentPartPr>
              <p14:xfrm>
                <a:off x="9433145" y="3528473"/>
                <a:ext cx="92160" cy="47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B1D13DD-8B7C-1293-B894-49F20BC703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24505" y="3519833"/>
                  <a:ext cx="109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9E8EF4C-CA52-BE74-4C54-F70CFAFFFF45}"/>
                    </a:ext>
                  </a:extLst>
                </p14:cNvPr>
                <p14:cNvContentPartPr/>
                <p14:nvPr/>
              </p14:nvContentPartPr>
              <p14:xfrm>
                <a:off x="9287345" y="3667433"/>
                <a:ext cx="496080" cy="294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9E8EF4C-CA52-BE74-4C54-F70CFAFFFF4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78345" y="3658433"/>
                  <a:ext cx="513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3BE5058-A274-733F-8214-DD57A64A463A}"/>
                    </a:ext>
                  </a:extLst>
                </p14:cNvPr>
                <p14:cNvContentPartPr/>
                <p14:nvPr/>
              </p14:nvContentPartPr>
              <p14:xfrm>
                <a:off x="9496505" y="3801713"/>
                <a:ext cx="181080" cy="352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3BE5058-A274-733F-8214-DD57A64A463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87865" y="3793073"/>
                  <a:ext cx="1987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3F64C9A-4BA1-EE55-2A13-EB43A7C959EA}"/>
                    </a:ext>
                  </a:extLst>
                </p14:cNvPr>
                <p14:cNvContentPartPr/>
                <p14:nvPr/>
              </p14:nvContentPartPr>
              <p14:xfrm>
                <a:off x="9672905" y="3805673"/>
                <a:ext cx="170280" cy="284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3F64C9A-4BA1-EE55-2A13-EB43A7C959E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63905" y="3797033"/>
                  <a:ext cx="187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57962B0-D1F5-167D-AC65-C355ABA8B283}"/>
                    </a:ext>
                  </a:extLst>
                </p14:cNvPr>
                <p14:cNvContentPartPr/>
                <p14:nvPr/>
              </p14:nvContentPartPr>
              <p14:xfrm>
                <a:off x="9657785" y="3828353"/>
                <a:ext cx="151560" cy="144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57962B0-D1F5-167D-AC65-C355ABA8B28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49145" y="3819713"/>
                  <a:ext cx="169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96CC1B2-9D5C-7C47-7860-E98141CD0445}"/>
                    </a:ext>
                  </a:extLst>
                </p14:cNvPr>
                <p14:cNvContentPartPr/>
                <p14:nvPr/>
              </p14:nvContentPartPr>
              <p14:xfrm>
                <a:off x="7256945" y="3016553"/>
                <a:ext cx="3033720" cy="2177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96CC1B2-9D5C-7C47-7860-E98141CD044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47945" y="3007553"/>
                  <a:ext cx="3051360" cy="219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363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101009" y="106326"/>
                <a:ext cx="11989981" cy="1600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Ex.) Air if being pumped into a spherical balloon at the rate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</m:t>
                    </m:r>
                    <m:sSup>
                      <m:sSup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𝒑𝒆𝒓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𝒔𝒆𝒄𝒐𝒏𝒅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Find the rate of change of the radius when the radius is 2 inches.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" y="106326"/>
                <a:ext cx="11989981" cy="1600438"/>
              </a:xfrm>
              <a:prstGeom prst="rect">
                <a:avLst/>
              </a:prstGeom>
              <a:blipFill>
                <a:blip r:embed="rId2"/>
                <a:stretch>
                  <a:fillRect l="-2391" t="-7985" r="-2442" b="-18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82CAC0A-6074-04A5-086C-FE4319309BB0}"/>
              </a:ext>
            </a:extLst>
          </p:cNvPr>
          <p:cNvGrpSpPr/>
          <p:nvPr/>
        </p:nvGrpSpPr>
        <p:grpSpPr>
          <a:xfrm>
            <a:off x="274745" y="1722353"/>
            <a:ext cx="1600560" cy="898920"/>
            <a:chOff x="274745" y="1722353"/>
            <a:chExt cx="1600560" cy="89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77ED963-C754-7FD4-1E2E-CE591BD98198}"/>
                    </a:ext>
                  </a:extLst>
                </p14:cNvPr>
                <p14:cNvContentPartPr/>
                <p14:nvPr/>
              </p14:nvContentPartPr>
              <p14:xfrm>
                <a:off x="274745" y="2183153"/>
                <a:ext cx="247320" cy="438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77ED963-C754-7FD4-1E2E-CE591BD981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6105" y="2174513"/>
                  <a:ext cx="2649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7F2D98C-0EBE-99C9-F5F3-14E23F7CA14F}"/>
                    </a:ext>
                  </a:extLst>
                </p14:cNvPr>
                <p14:cNvContentPartPr/>
                <p14:nvPr/>
              </p14:nvContentPartPr>
              <p14:xfrm>
                <a:off x="609905" y="2310233"/>
                <a:ext cx="122400" cy="23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7F2D98C-0EBE-99C9-F5F3-14E23F7CA14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0905" y="2301233"/>
                  <a:ext cx="140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A83D0A9-EFDF-FB37-221E-E2BB1D24C3F2}"/>
                    </a:ext>
                  </a:extLst>
                </p14:cNvPr>
                <p14:cNvContentPartPr/>
                <p14:nvPr/>
              </p14:nvContentPartPr>
              <p14:xfrm>
                <a:off x="662465" y="2398793"/>
                <a:ext cx="115920" cy="23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A83D0A9-EFDF-FB37-221E-E2BB1D24C3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3825" y="2390153"/>
                  <a:ext cx="133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A42426A-4B4E-A4EF-4446-BAA75C7E3D09}"/>
                    </a:ext>
                  </a:extLst>
                </p14:cNvPr>
                <p14:cNvContentPartPr/>
                <p14:nvPr/>
              </p14:nvContentPartPr>
              <p14:xfrm>
                <a:off x="853985" y="1971833"/>
                <a:ext cx="106200" cy="227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A42426A-4B4E-A4EF-4446-BAA75C7E3D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4985" y="1963193"/>
                  <a:ext cx="123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3E79CA-F1CB-AA73-84E3-94B9A0117EA7}"/>
                    </a:ext>
                  </a:extLst>
                </p14:cNvPr>
                <p14:cNvContentPartPr/>
                <p14:nvPr/>
              </p14:nvContentPartPr>
              <p14:xfrm>
                <a:off x="865145" y="2207633"/>
                <a:ext cx="348840" cy="10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3E79CA-F1CB-AA73-84E3-94B9A0117EA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6505" y="2198633"/>
                  <a:ext cx="366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FA4623-4731-8809-D624-4E47C0D77993}"/>
                    </a:ext>
                  </a:extLst>
                </p14:cNvPr>
                <p14:cNvContentPartPr/>
                <p14:nvPr/>
              </p14:nvContentPartPr>
              <p14:xfrm>
                <a:off x="967025" y="2361713"/>
                <a:ext cx="230400" cy="228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FA4623-4731-8809-D624-4E47C0D7799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8385" y="2353073"/>
                  <a:ext cx="248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E428C46-772A-EB41-E988-E755878F7458}"/>
                    </a:ext>
                  </a:extLst>
                </p14:cNvPr>
                <p14:cNvContentPartPr/>
                <p14:nvPr/>
              </p14:nvContentPartPr>
              <p14:xfrm>
                <a:off x="1269785" y="2024033"/>
                <a:ext cx="284760" cy="148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E428C46-772A-EB41-E988-E755878F745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60785" y="2015033"/>
                  <a:ext cx="302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49FEBF-85C0-1A57-37F5-D3DA3DC9F327}"/>
                    </a:ext>
                  </a:extLst>
                </p14:cNvPr>
                <p14:cNvContentPartPr/>
                <p14:nvPr/>
              </p14:nvContentPartPr>
              <p14:xfrm>
                <a:off x="1389665" y="2131673"/>
                <a:ext cx="71280" cy="22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49FEBF-85C0-1A57-37F5-D3DA3DC9F32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81025" y="2123033"/>
                  <a:ext cx="88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DE7FFFF-8EEF-6939-7955-89993811F0DA}"/>
                    </a:ext>
                  </a:extLst>
                </p14:cNvPr>
                <p14:cNvContentPartPr/>
                <p14:nvPr/>
              </p14:nvContentPartPr>
              <p14:xfrm>
                <a:off x="1430345" y="2080553"/>
                <a:ext cx="141480" cy="28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DE7FFFF-8EEF-6939-7955-89993811F0D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1345" y="2071553"/>
                  <a:ext cx="1591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E61D89-6621-2E18-A640-D1D8091ADFA5}"/>
                    </a:ext>
                  </a:extLst>
                </p14:cNvPr>
                <p14:cNvContentPartPr/>
                <p14:nvPr/>
              </p14:nvContentPartPr>
              <p14:xfrm>
                <a:off x="766865" y="2003873"/>
                <a:ext cx="177120" cy="120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E61D89-6621-2E18-A640-D1D8091ADFA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225" y="1994873"/>
                  <a:ext cx="194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7B46F4-AA3D-31DD-6CAF-CF723A5CEE16}"/>
                    </a:ext>
                  </a:extLst>
                </p14:cNvPr>
                <p14:cNvContentPartPr/>
                <p14:nvPr/>
              </p14:nvContentPartPr>
              <p14:xfrm>
                <a:off x="1632305" y="1917833"/>
                <a:ext cx="170280" cy="340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7B46F4-AA3D-31DD-6CAF-CF723A5CEE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3665" y="1909193"/>
                  <a:ext cx="1879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3D5C33-9717-6AB2-40AA-0A82E0D4F4A7}"/>
                    </a:ext>
                  </a:extLst>
                </p14:cNvPr>
                <p14:cNvContentPartPr/>
                <p14:nvPr/>
              </p14:nvContentPartPr>
              <p14:xfrm>
                <a:off x="1711145" y="1722353"/>
                <a:ext cx="164160" cy="19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3D5C33-9717-6AB2-40AA-0A82E0D4F4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02145" y="1713713"/>
                  <a:ext cx="18180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A402AC-ED07-C954-D595-AE7C8F705187}"/>
                  </a:ext>
                </a:extLst>
              </p14:cNvPr>
              <p14:cNvContentPartPr/>
              <p14:nvPr/>
            </p14:nvContentPartPr>
            <p14:xfrm>
              <a:off x="5383505" y="378113"/>
              <a:ext cx="1305360" cy="38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A402AC-ED07-C954-D595-AE7C8F70518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93865" y="198473"/>
                <a:ext cx="148500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F6A8442-B258-5A25-7316-BB1998DDCF3D}"/>
                  </a:ext>
                </a:extLst>
              </p14:cNvPr>
              <p14:cNvContentPartPr/>
              <p14:nvPr/>
            </p14:nvContentPartPr>
            <p14:xfrm>
              <a:off x="9376265" y="221153"/>
              <a:ext cx="1156680" cy="167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F6A8442-B258-5A25-7316-BB1998DDCF3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86625" y="41513"/>
                <a:ext cx="13363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138E232-5BC8-4A0C-99E2-5263A90467DC}"/>
                  </a:ext>
                </a:extLst>
              </p14:cNvPr>
              <p14:cNvContentPartPr/>
              <p14:nvPr/>
            </p14:nvContentPartPr>
            <p14:xfrm>
              <a:off x="125345" y="828833"/>
              <a:ext cx="3459240" cy="97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138E232-5BC8-4A0C-99E2-5263A90467D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345" y="649193"/>
                <a:ext cx="36388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CB8824D-0153-A348-A59B-012BDC21E381}"/>
                  </a:ext>
                </a:extLst>
              </p14:cNvPr>
              <p14:cNvContentPartPr/>
              <p14:nvPr/>
            </p14:nvContentPartPr>
            <p14:xfrm>
              <a:off x="5674025" y="860873"/>
              <a:ext cx="2457720" cy="82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CB8824D-0153-A348-A59B-012BDC21E38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84025" y="681233"/>
                <a:ext cx="263736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2DE6775-EA3F-8151-9E8A-07882D579B4E}"/>
                  </a:ext>
                </a:extLst>
              </p14:cNvPr>
              <p14:cNvContentPartPr/>
              <p14:nvPr/>
            </p14:nvContentPartPr>
            <p14:xfrm>
              <a:off x="8114105" y="814073"/>
              <a:ext cx="2665080" cy="156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2DE6775-EA3F-8151-9E8A-07882D579B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24105" y="634433"/>
                <a:ext cx="284472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9829D2-13B9-BB1F-2323-D93019C856D4}"/>
                  </a:ext>
                </a:extLst>
              </p14:cNvPr>
              <p14:cNvContentPartPr/>
              <p14:nvPr/>
            </p14:nvContentPartPr>
            <p14:xfrm>
              <a:off x="946865" y="1330313"/>
              <a:ext cx="3009960" cy="181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9829D2-13B9-BB1F-2323-D93019C856D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7225" y="1150313"/>
                <a:ext cx="3189600" cy="54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C78CE26-872C-4854-DF9E-005EBC2B174C}"/>
              </a:ext>
            </a:extLst>
          </p:cNvPr>
          <p:cNvGrpSpPr/>
          <p:nvPr/>
        </p:nvGrpSpPr>
        <p:grpSpPr>
          <a:xfrm>
            <a:off x="3192905" y="1661153"/>
            <a:ext cx="2354760" cy="956880"/>
            <a:chOff x="3192905" y="1661153"/>
            <a:chExt cx="2354760" cy="9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F514F8-AA6A-38DA-4092-3FBFD4A2337C}"/>
                    </a:ext>
                  </a:extLst>
                </p14:cNvPr>
                <p14:cNvContentPartPr/>
                <p14:nvPr/>
              </p14:nvContentPartPr>
              <p14:xfrm>
                <a:off x="3193625" y="1738193"/>
                <a:ext cx="225720" cy="41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F514F8-AA6A-38DA-4092-3FBFD4A2337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84985" y="1729553"/>
                  <a:ext cx="2433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3414B9A-F006-8C75-1DFD-2146B8E4D33C}"/>
                    </a:ext>
                  </a:extLst>
                </p14:cNvPr>
                <p14:cNvContentPartPr/>
                <p14:nvPr/>
              </p14:nvContentPartPr>
              <p14:xfrm>
                <a:off x="3378665" y="1741793"/>
                <a:ext cx="162360" cy="364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3414B9A-F006-8C75-1DFD-2146B8E4D33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69665" y="1733153"/>
                  <a:ext cx="1800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AEAFC1-1F70-3FCA-4BB1-81ACCB6A0449}"/>
                    </a:ext>
                  </a:extLst>
                </p14:cNvPr>
                <p14:cNvContentPartPr/>
                <p14:nvPr/>
              </p14:nvContentPartPr>
              <p14:xfrm>
                <a:off x="3192905" y="2204753"/>
                <a:ext cx="525600" cy="75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AEAFC1-1F70-3FCA-4BB1-81ACCB6A04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83905" y="2195753"/>
                  <a:ext cx="543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4830CFF-30D2-5D29-098D-D226227F099E}"/>
                    </a:ext>
                  </a:extLst>
                </p14:cNvPr>
                <p14:cNvContentPartPr/>
                <p14:nvPr/>
              </p14:nvContentPartPr>
              <p14:xfrm>
                <a:off x="3349865" y="2319233"/>
                <a:ext cx="215280" cy="298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4830CFF-30D2-5D29-098D-D226227F099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40865" y="2310593"/>
                  <a:ext cx="2329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22459F-0BF7-6E21-3BD6-3B2FE7E43711}"/>
                    </a:ext>
                  </a:extLst>
                </p14:cNvPr>
                <p14:cNvContentPartPr/>
                <p14:nvPr/>
              </p14:nvContentPartPr>
              <p14:xfrm>
                <a:off x="3576305" y="2326433"/>
                <a:ext cx="112320" cy="263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22459F-0BF7-6E21-3BD6-3B2FE7E4371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67665" y="2317793"/>
                  <a:ext cx="129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EC68B12-1364-68D0-FE2B-6CF83B96B145}"/>
                    </a:ext>
                  </a:extLst>
                </p14:cNvPr>
                <p14:cNvContentPartPr/>
                <p14:nvPr/>
              </p14:nvContentPartPr>
              <p14:xfrm>
                <a:off x="3563345" y="2395913"/>
                <a:ext cx="221760" cy="69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EC68B12-1364-68D0-FE2B-6CF83B96B1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54345" y="2387273"/>
                  <a:ext cx="239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3516A7-8999-5A5B-28E4-ABF74CDF804D}"/>
                    </a:ext>
                  </a:extLst>
                </p14:cNvPr>
                <p14:cNvContentPartPr/>
                <p14:nvPr/>
              </p14:nvContentPartPr>
              <p14:xfrm>
                <a:off x="3827945" y="2099273"/>
                <a:ext cx="137160" cy="16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3516A7-8999-5A5B-28E4-ABF74CDF80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19305" y="2090633"/>
                  <a:ext cx="154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D40CFB9-F6B9-CAF1-132C-1871D0F96A29}"/>
                    </a:ext>
                  </a:extLst>
                </p14:cNvPr>
                <p14:cNvContentPartPr/>
                <p14:nvPr/>
              </p14:nvContentPartPr>
              <p14:xfrm>
                <a:off x="3885905" y="2195033"/>
                <a:ext cx="120960" cy="2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D40CFB9-F6B9-CAF1-132C-1871D0F96A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76905" y="2186033"/>
                  <a:ext cx="138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AF81EF-AC4F-A65D-D205-CB8339CE0499}"/>
                    </a:ext>
                  </a:extLst>
                </p14:cNvPr>
                <p14:cNvContentPartPr/>
                <p14:nvPr/>
              </p14:nvContentPartPr>
              <p14:xfrm>
                <a:off x="4091825" y="1908473"/>
                <a:ext cx="189360" cy="21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AF81EF-AC4F-A65D-D205-CB8339CE04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82825" y="1899833"/>
                  <a:ext cx="207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59D567-235A-2B56-C5B0-8F17B41F8E38}"/>
                    </a:ext>
                  </a:extLst>
                </p14:cNvPr>
                <p14:cNvContentPartPr/>
                <p14:nvPr/>
              </p14:nvContentPartPr>
              <p14:xfrm>
                <a:off x="4235825" y="1898033"/>
                <a:ext cx="135360" cy="432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59D567-235A-2B56-C5B0-8F17B41F8E3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26825" y="1889033"/>
                  <a:ext cx="1530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FF7868B-327B-A156-AA77-67EE67BA080D}"/>
                    </a:ext>
                  </a:extLst>
                </p14:cNvPr>
                <p14:cNvContentPartPr/>
                <p14:nvPr/>
              </p14:nvContentPartPr>
              <p14:xfrm>
                <a:off x="4429865" y="2200433"/>
                <a:ext cx="10440" cy="52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FF7868B-327B-A156-AA77-67EE67BA080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20865" y="2191433"/>
                  <a:ext cx="28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9328ECD-92A2-FFE6-D9C7-044F06B4DBAC}"/>
                    </a:ext>
                  </a:extLst>
                </p14:cNvPr>
                <p14:cNvContentPartPr/>
                <p14:nvPr/>
              </p14:nvContentPartPr>
              <p14:xfrm>
                <a:off x="4421945" y="1939433"/>
                <a:ext cx="231480" cy="221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9328ECD-92A2-FFE6-D9C7-044F06B4DBA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12945" y="1930793"/>
                  <a:ext cx="249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0C836C-6DFA-B919-E53F-8022808C4C53}"/>
                    </a:ext>
                  </a:extLst>
                </p14:cNvPr>
                <p14:cNvContentPartPr/>
                <p14:nvPr/>
              </p14:nvContentPartPr>
              <p14:xfrm>
                <a:off x="4433465" y="1844033"/>
                <a:ext cx="191160" cy="83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0C836C-6DFA-B919-E53F-8022808C4C5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24825" y="1835033"/>
                  <a:ext cx="208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D2A988-6169-7C6C-CD80-C95F3053E5FC}"/>
                    </a:ext>
                  </a:extLst>
                </p14:cNvPr>
                <p14:cNvContentPartPr/>
                <p14:nvPr/>
              </p14:nvContentPartPr>
              <p14:xfrm>
                <a:off x="4817585" y="2000273"/>
                <a:ext cx="41400" cy="117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D2A988-6169-7C6C-CD80-C95F3053E5F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08585" y="1991273"/>
                  <a:ext cx="59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B581F07-1479-EED2-E3DF-D46E63C51758}"/>
                    </a:ext>
                  </a:extLst>
                </p14:cNvPr>
                <p14:cNvContentPartPr/>
                <p14:nvPr/>
              </p14:nvContentPartPr>
              <p14:xfrm>
                <a:off x="4739825" y="1845473"/>
                <a:ext cx="260640" cy="218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B581F07-1479-EED2-E3DF-D46E63C5175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31185" y="1836833"/>
                  <a:ext cx="278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DD86FF2-9A62-E65A-5F9B-344E1DD1AEC4}"/>
                    </a:ext>
                  </a:extLst>
                </p14:cNvPr>
                <p14:cNvContentPartPr/>
                <p14:nvPr/>
              </p14:nvContentPartPr>
              <p14:xfrm>
                <a:off x="4856825" y="1661153"/>
                <a:ext cx="154080" cy="230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DD86FF2-9A62-E65A-5F9B-344E1DD1AEC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48185" y="1652513"/>
                  <a:ext cx="171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7B1E81A-FE61-2BE3-A16E-BD4155D31345}"/>
                    </a:ext>
                  </a:extLst>
                </p14:cNvPr>
                <p14:cNvContentPartPr/>
                <p14:nvPr/>
              </p14:nvContentPartPr>
              <p14:xfrm>
                <a:off x="4850345" y="1798673"/>
                <a:ext cx="427680" cy="56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7B1E81A-FE61-2BE3-A16E-BD4155D3134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41705" y="1790033"/>
                  <a:ext cx="44532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A84B481-36CB-23BD-FAD5-45D2B0C2AF7B}"/>
                    </a:ext>
                  </a:extLst>
                </p14:cNvPr>
                <p14:cNvContentPartPr/>
                <p14:nvPr/>
              </p14:nvContentPartPr>
              <p14:xfrm>
                <a:off x="5038625" y="2169833"/>
                <a:ext cx="63000" cy="189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A84B481-36CB-23BD-FAD5-45D2B0C2AF7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29985" y="2160833"/>
                  <a:ext cx="80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88FB6AA-3D33-7FDB-409B-18432DFC57B9}"/>
                    </a:ext>
                  </a:extLst>
                </p14:cNvPr>
                <p14:cNvContentPartPr/>
                <p14:nvPr/>
              </p14:nvContentPartPr>
              <p14:xfrm>
                <a:off x="5154185" y="2141393"/>
                <a:ext cx="165600" cy="161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88FB6AA-3D33-7FDB-409B-18432DFC57B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45185" y="2132753"/>
                  <a:ext cx="183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F6FB43-28E7-E888-DA84-60FF9BDEC6B4}"/>
                    </a:ext>
                  </a:extLst>
                </p14:cNvPr>
                <p14:cNvContentPartPr/>
                <p14:nvPr/>
              </p14:nvContentPartPr>
              <p14:xfrm>
                <a:off x="5320145" y="2082353"/>
                <a:ext cx="227520" cy="12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F6FB43-28E7-E888-DA84-60FF9BDEC6B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11505" y="2073353"/>
                  <a:ext cx="24516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B69804D-16C9-856E-3FA9-274B0544DAFB}"/>
              </a:ext>
            </a:extLst>
          </p:cNvPr>
          <p:cNvGrpSpPr/>
          <p:nvPr/>
        </p:nvGrpSpPr>
        <p:grpSpPr>
          <a:xfrm>
            <a:off x="6437945" y="1539113"/>
            <a:ext cx="1241280" cy="938880"/>
            <a:chOff x="6437945" y="1539113"/>
            <a:chExt cx="1241280" cy="93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7D8859-13FD-75A6-2F03-6E74826B411D}"/>
                    </a:ext>
                  </a:extLst>
                </p14:cNvPr>
                <p14:cNvContentPartPr/>
                <p14:nvPr/>
              </p14:nvContentPartPr>
              <p14:xfrm>
                <a:off x="6463865" y="1539113"/>
                <a:ext cx="180360" cy="435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7D8859-13FD-75A6-2F03-6E74826B411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55225" y="1530473"/>
                  <a:ext cx="1980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2CE15B-6CFA-A8DE-08DA-E8AB45A70163}"/>
                    </a:ext>
                  </a:extLst>
                </p14:cNvPr>
                <p14:cNvContentPartPr/>
                <p14:nvPr/>
              </p14:nvContentPartPr>
              <p14:xfrm>
                <a:off x="6696065" y="1702553"/>
                <a:ext cx="93960" cy="258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2CE15B-6CFA-A8DE-08DA-E8AB45A7016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87425" y="1693913"/>
                  <a:ext cx="111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1F5021-9C79-1A21-C511-A18F7A775FE4}"/>
                    </a:ext>
                  </a:extLst>
                </p14:cNvPr>
                <p14:cNvContentPartPr/>
                <p14:nvPr/>
              </p14:nvContentPartPr>
              <p14:xfrm>
                <a:off x="6437945" y="2005313"/>
                <a:ext cx="522000" cy="138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1F5021-9C79-1A21-C511-A18F7A775F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29305" y="1996673"/>
                  <a:ext cx="539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2F0BB45-7CE7-AD91-825D-3B68794E1C93}"/>
                    </a:ext>
                  </a:extLst>
                </p14:cNvPr>
                <p14:cNvContentPartPr/>
                <p14:nvPr/>
              </p14:nvContentPartPr>
              <p14:xfrm>
                <a:off x="6581945" y="2168753"/>
                <a:ext cx="251280" cy="309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2F0BB45-7CE7-AD91-825D-3B68794E1C9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73305" y="2160113"/>
                  <a:ext cx="2689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AF806E-903C-3CDA-0E1B-C945C4E809C0}"/>
                    </a:ext>
                  </a:extLst>
                </p14:cNvPr>
                <p14:cNvContentPartPr/>
                <p14:nvPr/>
              </p14:nvContentPartPr>
              <p14:xfrm>
                <a:off x="6693905" y="2220233"/>
                <a:ext cx="254880" cy="109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AF806E-903C-3CDA-0E1B-C945C4E809C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684905" y="2211593"/>
                  <a:ext cx="272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E8A07E-F5C2-25E0-F84B-E86A954BA641}"/>
                    </a:ext>
                  </a:extLst>
                </p14:cNvPr>
                <p14:cNvContentPartPr/>
                <p14:nvPr/>
              </p14:nvContentPartPr>
              <p14:xfrm>
                <a:off x="7101425" y="1954553"/>
                <a:ext cx="128520" cy="9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E8A07E-F5C2-25E0-F84B-E86A954BA64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92425" y="1945553"/>
                  <a:ext cx="146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1B4078A-6EC5-4A59-6920-AD19631DD48F}"/>
                    </a:ext>
                  </a:extLst>
                </p14:cNvPr>
                <p14:cNvContentPartPr/>
                <p14:nvPr/>
              </p14:nvContentPartPr>
              <p14:xfrm>
                <a:off x="7126625" y="2083793"/>
                <a:ext cx="165960" cy="36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1B4078A-6EC5-4A59-6920-AD19631DD4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17625" y="2074793"/>
                  <a:ext cx="183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EC801B4-2B57-C4F9-4E54-80678997BE51}"/>
                    </a:ext>
                  </a:extLst>
                </p14:cNvPr>
                <p14:cNvContentPartPr/>
                <p14:nvPr/>
              </p14:nvContentPartPr>
              <p14:xfrm>
                <a:off x="7387265" y="1622273"/>
                <a:ext cx="230040" cy="346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EC801B4-2B57-C4F9-4E54-80678997BE5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78265" y="1613633"/>
                  <a:ext cx="2476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D6CBE47-A347-E38B-147A-123A10944702}"/>
                    </a:ext>
                  </a:extLst>
                </p14:cNvPr>
                <p14:cNvContentPartPr/>
                <p14:nvPr/>
              </p14:nvContentPartPr>
              <p14:xfrm>
                <a:off x="7643585" y="2153273"/>
                <a:ext cx="35640" cy="27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D6CBE47-A347-E38B-147A-123A1094470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34585" y="2144633"/>
                  <a:ext cx="532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B5692D2-D7FB-FB5B-BA62-F46AFC9F44C2}"/>
              </a:ext>
            </a:extLst>
          </p:cNvPr>
          <p:cNvGrpSpPr/>
          <p:nvPr/>
        </p:nvGrpSpPr>
        <p:grpSpPr>
          <a:xfrm>
            <a:off x="7957865" y="1585553"/>
            <a:ext cx="1636560" cy="516240"/>
            <a:chOff x="7957865" y="1585553"/>
            <a:chExt cx="163656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909E18-E0C4-BD7B-F557-740F4100A4E3}"/>
                    </a:ext>
                  </a:extLst>
                </p14:cNvPr>
                <p14:cNvContentPartPr/>
                <p14:nvPr/>
              </p14:nvContentPartPr>
              <p14:xfrm>
                <a:off x="7957865" y="1839713"/>
                <a:ext cx="239400" cy="262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909E18-E0C4-BD7B-F557-740F4100A4E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49225" y="1830713"/>
                  <a:ext cx="257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7D93540-BB6B-7E77-0703-CB4511CB2E39}"/>
                    </a:ext>
                  </a:extLst>
                </p14:cNvPr>
                <p14:cNvContentPartPr/>
                <p14:nvPr/>
              </p14:nvContentPartPr>
              <p14:xfrm>
                <a:off x="8171705" y="1585553"/>
                <a:ext cx="517320" cy="440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7D93540-BB6B-7E77-0703-CB4511CB2E3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163065" y="1576913"/>
                  <a:ext cx="5349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CF05383-EAAA-7830-FB4E-EF02589DDEE4}"/>
                    </a:ext>
                  </a:extLst>
                </p14:cNvPr>
                <p14:cNvContentPartPr/>
                <p14:nvPr/>
              </p14:nvContentPartPr>
              <p14:xfrm>
                <a:off x="8829065" y="1685633"/>
                <a:ext cx="133200" cy="327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CF05383-EAAA-7830-FB4E-EF02589DDEE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20065" y="1676993"/>
                  <a:ext cx="1508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7A4451E-1D13-5F91-66E7-CFF7FB744B74}"/>
                    </a:ext>
                  </a:extLst>
                </p14:cNvPr>
                <p14:cNvContentPartPr/>
                <p14:nvPr/>
              </p14:nvContentPartPr>
              <p14:xfrm>
                <a:off x="9029945" y="1772753"/>
                <a:ext cx="153360" cy="33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7A4451E-1D13-5F91-66E7-CFF7FB744B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20945" y="1763753"/>
                  <a:ext cx="171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739D97A-29FC-956D-B2CA-D08836403D89}"/>
                    </a:ext>
                  </a:extLst>
                </p14:cNvPr>
                <p14:cNvContentPartPr/>
                <p14:nvPr/>
              </p14:nvContentPartPr>
              <p14:xfrm>
                <a:off x="9027425" y="1858073"/>
                <a:ext cx="189360" cy="66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739D97A-29FC-956D-B2CA-D08836403D8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18785" y="1849073"/>
                  <a:ext cx="207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8D23C1F-9ED8-E1DB-77F9-883B90AD5A21}"/>
                    </a:ext>
                  </a:extLst>
                </p14:cNvPr>
                <p14:cNvContentPartPr/>
                <p14:nvPr/>
              </p14:nvContentPartPr>
              <p14:xfrm>
                <a:off x="9231545" y="1590593"/>
                <a:ext cx="362880" cy="395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8D23C1F-9ED8-E1DB-77F9-883B90AD5A2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22545" y="1581593"/>
                  <a:ext cx="380520" cy="4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2004F6-843C-DD3E-B75F-288587E0BCF0}"/>
              </a:ext>
            </a:extLst>
          </p:cNvPr>
          <p:cNvGrpSpPr/>
          <p:nvPr/>
        </p:nvGrpSpPr>
        <p:grpSpPr>
          <a:xfrm>
            <a:off x="723665" y="3175313"/>
            <a:ext cx="2980080" cy="1617840"/>
            <a:chOff x="723665" y="3175313"/>
            <a:chExt cx="2980080" cy="16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B2AD45A-3B84-A21B-DD7B-B98B18A3E80E}"/>
                    </a:ext>
                  </a:extLst>
                </p14:cNvPr>
                <p14:cNvContentPartPr/>
                <p14:nvPr/>
              </p14:nvContentPartPr>
              <p14:xfrm>
                <a:off x="723665" y="3585353"/>
                <a:ext cx="252720" cy="590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B2AD45A-3B84-A21B-DD7B-B98B18A3E80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5025" y="3576353"/>
                  <a:ext cx="27036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7EC40F-F964-CA45-05CE-131A95B67A0B}"/>
                    </a:ext>
                  </a:extLst>
                </p14:cNvPr>
                <p14:cNvContentPartPr/>
                <p14:nvPr/>
              </p14:nvContentPartPr>
              <p14:xfrm>
                <a:off x="845705" y="3528473"/>
                <a:ext cx="303840" cy="542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7EC40F-F964-CA45-05CE-131A95B67A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7065" y="3519473"/>
                  <a:ext cx="3214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BA7B6E7-D74B-4D86-930A-8D569D836870}"/>
                    </a:ext>
                  </a:extLst>
                </p14:cNvPr>
                <p14:cNvContentPartPr/>
                <p14:nvPr/>
              </p14:nvContentPartPr>
              <p14:xfrm>
                <a:off x="743105" y="4026713"/>
                <a:ext cx="716040" cy="305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BA7B6E7-D74B-4D86-930A-8D569D83687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4465" y="4018073"/>
                  <a:ext cx="7336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4CFBE41-3E2C-44FC-2972-9DD9E9ABF0A6}"/>
                    </a:ext>
                  </a:extLst>
                </p14:cNvPr>
                <p14:cNvContentPartPr/>
                <p14:nvPr/>
              </p14:nvContentPartPr>
              <p14:xfrm>
                <a:off x="888905" y="4254593"/>
                <a:ext cx="299160" cy="538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4CFBE41-3E2C-44FC-2972-9DD9E9ABF0A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0265" y="4245953"/>
                  <a:ext cx="31680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349BF47-0200-EA79-0D08-763622A31AFA}"/>
                    </a:ext>
                  </a:extLst>
                </p14:cNvPr>
                <p14:cNvContentPartPr/>
                <p14:nvPr/>
              </p14:nvContentPartPr>
              <p14:xfrm>
                <a:off x="1136945" y="4334873"/>
                <a:ext cx="227880" cy="354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349BF47-0200-EA79-0D08-763622A31AF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8305" y="4326233"/>
                  <a:ext cx="245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E89CED3-7740-D35C-464C-5766913E10EE}"/>
                    </a:ext>
                  </a:extLst>
                </p14:cNvPr>
                <p14:cNvContentPartPr/>
                <p14:nvPr/>
              </p14:nvContentPartPr>
              <p14:xfrm>
                <a:off x="1154225" y="4346393"/>
                <a:ext cx="234360" cy="93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E89CED3-7740-D35C-464C-5766913E10E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5225" y="4337393"/>
                  <a:ext cx="252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CF3A566-10D0-52B8-7DF7-FAFB4D19F28C}"/>
                    </a:ext>
                  </a:extLst>
                </p14:cNvPr>
                <p14:cNvContentPartPr/>
                <p14:nvPr/>
              </p14:nvContentPartPr>
              <p14:xfrm>
                <a:off x="1619705" y="3937073"/>
                <a:ext cx="123480" cy="1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CF3A566-10D0-52B8-7DF7-FAFB4D19F2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11065" y="3928433"/>
                  <a:ext cx="141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08A6958-E2B0-2250-8952-179F7AA98297}"/>
                    </a:ext>
                  </a:extLst>
                </p14:cNvPr>
                <p14:cNvContentPartPr/>
                <p14:nvPr/>
              </p14:nvContentPartPr>
              <p14:xfrm>
                <a:off x="1678745" y="4032473"/>
                <a:ext cx="150120" cy="67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08A6958-E2B0-2250-8952-179F7AA9829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669745" y="4023833"/>
                  <a:ext cx="167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F6E461A-142C-40F2-107D-DCF50B692A6F}"/>
                    </a:ext>
                  </a:extLst>
                </p14:cNvPr>
                <p14:cNvContentPartPr/>
                <p14:nvPr/>
              </p14:nvContentPartPr>
              <p14:xfrm>
                <a:off x="1917785" y="3692633"/>
                <a:ext cx="312120" cy="252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F6E461A-142C-40F2-107D-DCF50B692A6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09145" y="3683993"/>
                  <a:ext cx="329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268651C-62E9-F4DE-D3DE-D3C9647F70D1}"/>
                    </a:ext>
                  </a:extLst>
                </p14:cNvPr>
                <p14:cNvContentPartPr/>
                <p14:nvPr/>
              </p14:nvContentPartPr>
              <p14:xfrm>
                <a:off x="2073665" y="3564113"/>
                <a:ext cx="3600" cy="1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268651C-62E9-F4DE-D3DE-D3C9647F70D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64665" y="3555473"/>
                  <a:ext cx="21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9DE37BC-35FD-8EAA-1BC7-185095919073}"/>
                    </a:ext>
                  </a:extLst>
                </p14:cNvPr>
                <p14:cNvContentPartPr/>
                <p14:nvPr/>
              </p14:nvContentPartPr>
              <p14:xfrm>
                <a:off x="2076905" y="3577073"/>
                <a:ext cx="369720" cy="630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9DE37BC-35FD-8EAA-1BC7-18509591907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67905" y="3568433"/>
                  <a:ext cx="38736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2F441E6-8D77-D17F-6994-80C617232E23}"/>
                    </a:ext>
                  </a:extLst>
                </p14:cNvPr>
                <p14:cNvContentPartPr/>
                <p14:nvPr/>
              </p14:nvContentPartPr>
              <p14:xfrm>
                <a:off x="2404505" y="3760673"/>
                <a:ext cx="270000" cy="172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2F441E6-8D77-D17F-6994-80C617232E2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95865" y="3751673"/>
                  <a:ext cx="287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BD334AA-EF19-79C0-239F-264451C9B34A}"/>
                    </a:ext>
                  </a:extLst>
                </p14:cNvPr>
                <p14:cNvContentPartPr/>
                <p14:nvPr/>
              </p14:nvContentPartPr>
              <p14:xfrm>
                <a:off x="2489465" y="3866513"/>
                <a:ext cx="78480" cy="163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BD334AA-EF19-79C0-239F-264451C9B34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80465" y="3857513"/>
                  <a:ext cx="96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B4FBB3E-BAC5-3B18-CEAD-B3E971089848}"/>
                    </a:ext>
                  </a:extLst>
                </p14:cNvPr>
                <p14:cNvContentPartPr/>
                <p14:nvPr/>
              </p14:nvContentPartPr>
              <p14:xfrm>
                <a:off x="2529425" y="3793073"/>
                <a:ext cx="148320" cy="255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B4FBB3E-BAC5-3B18-CEAD-B3E97108984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20425" y="3784073"/>
                  <a:ext cx="165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B78933-9DB1-0176-7615-8CC0E1F72727}"/>
                    </a:ext>
                  </a:extLst>
                </p14:cNvPr>
                <p14:cNvContentPartPr/>
                <p14:nvPr/>
              </p14:nvContentPartPr>
              <p14:xfrm>
                <a:off x="2765585" y="3662033"/>
                <a:ext cx="173520" cy="291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B78933-9DB1-0176-7615-8CC0E1F7272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56945" y="3653393"/>
                  <a:ext cx="191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AC687D8-F996-4DC3-B253-B075D0E3926B}"/>
                    </a:ext>
                  </a:extLst>
                </p14:cNvPr>
                <p14:cNvContentPartPr/>
                <p14:nvPr/>
              </p14:nvContentPartPr>
              <p14:xfrm>
                <a:off x="2661185" y="3283313"/>
                <a:ext cx="270000" cy="196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AC687D8-F996-4DC3-B253-B075D0E392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52545" y="3274673"/>
                  <a:ext cx="287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C7AE9B8-80F4-353E-F05B-265FC535B90C}"/>
                    </a:ext>
                  </a:extLst>
                </p14:cNvPr>
                <p14:cNvContentPartPr/>
                <p14:nvPr/>
              </p14:nvContentPartPr>
              <p14:xfrm>
                <a:off x="2996705" y="3175313"/>
                <a:ext cx="237960" cy="367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C7AE9B8-80F4-353E-F05B-265FC535B90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87705" y="3166673"/>
                  <a:ext cx="2556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BA4085D-EDAA-D0B0-FAEC-AE685C383B2A}"/>
                    </a:ext>
                  </a:extLst>
                </p14:cNvPr>
                <p14:cNvContentPartPr/>
                <p14:nvPr/>
              </p14:nvContentPartPr>
              <p14:xfrm>
                <a:off x="3206585" y="3223193"/>
                <a:ext cx="125640" cy="225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BA4085D-EDAA-D0B0-FAEC-AE685C383B2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97945" y="3214553"/>
                  <a:ext cx="143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238A3A6-94F1-2DED-092F-6664B839473E}"/>
                    </a:ext>
                  </a:extLst>
                </p14:cNvPr>
                <p14:cNvContentPartPr/>
                <p14:nvPr/>
              </p14:nvContentPartPr>
              <p14:xfrm>
                <a:off x="3145385" y="3372233"/>
                <a:ext cx="397440" cy="254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238A3A6-94F1-2DED-092F-6664B839473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36385" y="3363233"/>
                  <a:ext cx="415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824291-7C79-5F7C-1DE6-FDCAA1474413}"/>
                    </a:ext>
                  </a:extLst>
                </p14:cNvPr>
                <p14:cNvContentPartPr/>
                <p14:nvPr/>
              </p14:nvContentPartPr>
              <p14:xfrm>
                <a:off x="3271385" y="3547553"/>
                <a:ext cx="414720" cy="420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824291-7C79-5F7C-1DE6-FDCAA147441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262385" y="3538913"/>
                  <a:ext cx="4323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E5F8E22-850A-87D3-9FF1-21860300C8BD}"/>
                    </a:ext>
                  </a:extLst>
                </p14:cNvPr>
                <p14:cNvContentPartPr/>
                <p14:nvPr/>
              </p14:nvContentPartPr>
              <p14:xfrm>
                <a:off x="3451025" y="3594353"/>
                <a:ext cx="252720" cy="153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E5F8E22-850A-87D3-9FF1-21860300C8B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42025" y="3585713"/>
                  <a:ext cx="27036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D163013-231B-2BF2-1257-7DE6CCFBF7DA}"/>
                  </a:ext>
                </a:extLst>
              </p14:cNvPr>
              <p14:cNvContentPartPr/>
              <p14:nvPr/>
            </p14:nvContentPartPr>
            <p14:xfrm>
              <a:off x="8830505" y="1574393"/>
              <a:ext cx="685800" cy="417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D163013-231B-2BF2-1257-7DE6CCFBF7D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740505" y="1394753"/>
                <a:ext cx="86544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A95F155-CF22-3D01-0300-46465BF84686}"/>
                  </a:ext>
                </a:extLst>
              </p14:cNvPr>
              <p14:cNvContentPartPr/>
              <p14:nvPr/>
            </p14:nvContentPartPr>
            <p14:xfrm>
              <a:off x="2733185" y="3303833"/>
              <a:ext cx="211320" cy="6267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A95F155-CF22-3D01-0300-46465BF8468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643185" y="3123833"/>
                <a:ext cx="390960" cy="9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06A6CE5-E373-95E8-A51B-2EAE08152195}"/>
                  </a:ext>
                </a:extLst>
              </p14:cNvPr>
              <p14:cNvContentPartPr/>
              <p14:nvPr/>
            </p14:nvContentPartPr>
            <p14:xfrm>
              <a:off x="3197945" y="1667993"/>
              <a:ext cx="2109240" cy="871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06A6CE5-E373-95E8-A51B-2EAE0815219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107945" y="1488353"/>
                <a:ext cx="2288880" cy="12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D5AB16B-5838-3B4E-7EC2-2534C404C2BA}"/>
                  </a:ext>
                </a:extLst>
              </p14:cNvPr>
              <p14:cNvContentPartPr/>
              <p14:nvPr/>
            </p14:nvContentPartPr>
            <p14:xfrm>
              <a:off x="679745" y="3514793"/>
              <a:ext cx="756000" cy="12484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D5AB16B-5838-3B4E-7EC2-2534C404C2B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9745" y="3334793"/>
                <a:ext cx="935640" cy="160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134C112-1019-9AE4-2F91-B37A4C05BE7C}"/>
              </a:ext>
            </a:extLst>
          </p:cNvPr>
          <p:cNvGrpSpPr/>
          <p:nvPr/>
        </p:nvGrpSpPr>
        <p:grpSpPr>
          <a:xfrm>
            <a:off x="5360825" y="3267113"/>
            <a:ext cx="1098360" cy="567720"/>
            <a:chOff x="5360825" y="3267113"/>
            <a:chExt cx="109836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AF27C5C-B8A0-A4D7-DECA-C4F1BD842A81}"/>
                    </a:ext>
                  </a:extLst>
                </p14:cNvPr>
                <p14:cNvContentPartPr/>
                <p14:nvPr/>
              </p14:nvContentPartPr>
              <p14:xfrm>
                <a:off x="5360825" y="3295553"/>
                <a:ext cx="216000" cy="280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AF27C5C-B8A0-A4D7-DECA-C4F1BD842A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352185" y="3286913"/>
                  <a:ext cx="233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5D555C6-0279-8577-F8D7-38F8574BC483}"/>
                    </a:ext>
                  </a:extLst>
                </p14:cNvPr>
                <p14:cNvContentPartPr/>
                <p14:nvPr/>
              </p14:nvContentPartPr>
              <p14:xfrm>
                <a:off x="5571425" y="3285473"/>
                <a:ext cx="122040" cy="54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5D555C6-0279-8577-F8D7-38F8574BC48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62785" y="3276833"/>
                  <a:ext cx="13968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B64EED4-BD69-3082-776D-833EE1DD6F91}"/>
                    </a:ext>
                  </a:extLst>
                </p14:cNvPr>
                <p14:cNvContentPartPr/>
                <p14:nvPr/>
              </p14:nvContentPartPr>
              <p14:xfrm>
                <a:off x="5765465" y="3729713"/>
                <a:ext cx="5400" cy="56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B64EED4-BD69-3082-776D-833EE1DD6F9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56465" y="3721073"/>
                  <a:ext cx="23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E20D2F1-F413-6F68-308F-44A6AC158126}"/>
                    </a:ext>
                  </a:extLst>
                </p14:cNvPr>
                <p14:cNvContentPartPr/>
                <p14:nvPr/>
              </p14:nvContentPartPr>
              <p14:xfrm>
                <a:off x="5782745" y="3331193"/>
                <a:ext cx="344880" cy="369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E20D2F1-F413-6F68-308F-44A6AC15812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73745" y="3322553"/>
                  <a:ext cx="3625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4482F12-8231-82BA-38DD-1DAA7B9588A0}"/>
                    </a:ext>
                  </a:extLst>
                </p14:cNvPr>
                <p14:cNvContentPartPr/>
                <p14:nvPr/>
              </p14:nvContentPartPr>
              <p14:xfrm>
                <a:off x="5819105" y="3267113"/>
                <a:ext cx="275760" cy="19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4482F12-8231-82BA-38DD-1DAA7B9588A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10465" y="3258113"/>
                  <a:ext cx="293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90936B-9CB5-551C-E97C-9D8B095DE5AD}"/>
                    </a:ext>
                  </a:extLst>
                </p14:cNvPr>
                <p14:cNvContentPartPr/>
                <p14:nvPr/>
              </p14:nvContentPartPr>
              <p14:xfrm>
                <a:off x="6176225" y="3372953"/>
                <a:ext cx="175680" cy="21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90936B-9CB5-551C-E97C-9D8B095DE5A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67585" y="3363953"/>
                  <a:ext cx="193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18FE3C9-87A2-1E0B-8DDD-BFA765BE5210}"/>
                    </a:ext>
                  </a:extLst>
                </p14:cNvPr>
                <p14:cNvContentPartPr/>
                <p14:nvPr/>
              </p14:nvContentPartPr>
              <p14:xfrm>
                <a:off x="6257945" y="3446033"/>
                <a:ext cx="201240" cy="37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18FE3C9-87A2-1E0B-8DDD-BFA765BE521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49305" y="3437033"/>
                  <a:ext cx="2188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AE258F5-0392-E9D2-C2BB-CF52ACC42AD8}"/>
              </a:ext>
            </a:extLst>
          </p:cNvPr>
          <p:cNvGrpSpPr/>
          <p:nvPr/>
        </p:nvGrpSpPr>
        <p:grpSpPr>
          <a:xfrm>
            <a:off x="6760865" y="2652593"/>
            <a:ext cx="2157840" cy="1007640"/>
            <a:chOff x="6760865" y="2652593"/>
            <a:chExt cx="2157840" cy="10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43B613-4C18-28EA-E3E8-089E6C9188F0}"/>
                    </a:ext>
                  </a:extLst>
                </p14:cNvPr>
                <p14:cNvContentPartPr/>
                <p14:nvPr/>
              </p14:nvContentPartPr>
              <p14:xfrm>
                <a:off x="6760865" y="3104033"/>
                <a:ext cx="165960" cy="239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43B613-4C18-28EA-E3E8-089E6C9188F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51865" y="3095393"/>
                  <a:ext cx="183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2F83CDA-BCAD-0BE4-53E5-2C39BCC40DC0}"/>
                    </a:ext>
                  </a:extLst>
                </p14:cNvPr>
                <p14:cNvContentPartPr/>
                <p14:nvPr/>
              </p14:nvContentPartPr>
              <p14:xfrm>
                <a:off x="6918545" y="3104753"/>
                <a:ext cx="122040" cy="555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2F83CDA-BCAD-0BE4-53E5-2C39BCC40DC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09545" y="3096113"/>
                  <a:ext cx="13968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3691BB2-7BEA-7F91-7F24-B648E52D2193}"/>
                    </a:ext>
                  </a:extLst>
                </p14:cNvPr>
                <p14:cNvContentPartPr/>
                <p14:nvPr/>
              </p14:nvContentPartPr>
              <p14:xfrm>
                <a:off x="7120145" y="3293033"/>
                <a:ext cx="271800" cy="123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3691BB2-7BEA-7F91-7F24-B648E52D21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11145" y="3284033"/>
                  <a:ext cx="289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3315543-0354-FC70-55C4-328AF21061AE}"/>
                    </a:ext>
                  </a:extLst>
                </p14:cNvPr>
                <p14:cNvContentPartPr/>
                <p14:nvPr/>
              </p14:nvContentPartPr>
              <p14:xfrm>
                <a:off x="7248665" y="3334073"/>
                <a:ext cx="28080" cy="209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3315543-0354-FC70-55C4-328AF21061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40025" y="3325433"/>
                  <a:ext cx="45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FE6AFF-FF8B-3D24-7967-16224BCAD6C7}"/>
                    </a:ext>
                  </a:extLst>
                </p14:cNvPr>
                <p14:cNvContentPartPr/>
                <p14:nvPr/>
              </p14:nvContentPartPr>
              <p14:xfrm>
                <a:off x="7308065" y="3299153"/>
                <a:ext cx="43560" cy="267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FE6AFF-FF8B-3D24-7967-16224BCAD6C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99425" y="3290153"/>
                  <a:ext cx="61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F289606-F6FA-A001-ADC7-67EFB573C75E}"/>
                    </a:ext>
                  </a:extLst>
                </p14:cNvPr>
                <p14:cNvContentPartPr/>
                <p14:nvPr/>
              </p14:nvContentPartPr>
              <p14:xfrm>
                <a:off x="7532345" y="2912153"/>
                <a:ext cx="161280" cy="695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F289606-F6FA-A001-ADC7-67EFB573C75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23705" y="2903513"/>
                  <a:ext cx="17892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39958D-993C-3913-9440-E301C590688F}"/>
                    </a:ext>
                  </a:extLst>
                </p14:cNvPr>
                <p14:cNvContentPartPr/>
                <p14:nvPr/>
              </p14:nvContentPartPr>
              <p14:xfrm>
                <a:off x="7688225" y="3104753"/>
                <a:ext cx="254520" cy="353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39958D-993C-3913-9440-E301C590688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79225" y="3095753"/>
                  <a:ext cx="27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07BC21D-8908-171A-0F60-5E70D58251F9}"/>
                    </a:ext>
                  </a:extLst>
                </p14:cNvPr>
                <p14:cNvContentPartPr/>
                <p14:nvPr/>
              </p14:nvContentPartPr>
              <p14:xfrm>
                <a:off x="7935905" y="3012953"/>
                <a:ext cx="170640" cy="459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07BC21D-8908-171A-0F60-5E70D58251F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926905" y="3003953"/>
                  <a:ext cx="1882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AB67291-4A75-B232-EBE4-1A8FA6E498B4}"/>
                    </a:ext>
                  </a:extLst>
                </p14:cNvPr>
                <p14:cNvContentPartPr/>
                <p14:nvPr/>
              </p14:nvContentPartPr>
              <p14:xfrm>
                <a:off x="7993505" y="2795153"/>
                <a:ext cx="241200" cy="217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AB67291-4A75-B232-EBE4-1A8FA6E498B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84865" y="2786153"/>
                  <a:ext cx="258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922FD70-835E-71EE-02F6-11D1D89D1403}"/>
                    </a:ext>
                  </a:extLst>
                </p14:cNvPr>
                <p14:cNvContentPartPr/>
                <p14:nvPr/>
              </p14:nvContentPartPr>
              <p14:xfrm>
                <a:off x="8388065" y="2652593"/>
                <a:ext cx="169200" cy="411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922FD70-835E-71EE-02F6-11D1D89D140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79425" y="2643593"/>
                  <a:ext cx="1868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49A7CD6-EA21-01D1-6B48-1C64A2C02D47}"/>
                    </a:ext>
                  </a:extLst>
                </p14:cNvPr>
                <p14:cNvContentPartPr/>
                <p14:nvPr/>
              </p14:nvContentPartPr>
              <p14:xfrm>
                <a:off x="8641865" y="2777873"/>
                <a:ext cx="109440" cy="250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49A7CD6-EA21-01D1-6B48-1C64A2C02D4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32865" y="2768873"/>
                  <a:ext cx="127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3766517-4636-D6B9-7155-4DF9F71BE586}"/>
                    </a:ext>
                  </a:extLst>
                </p14:cNvPr>
                <p14:cNvContentPartPr/>
                <p14:nvPr/>
              </p14:nvContentPartPr>
              <p14:xfrm>
                <a:off x="8312825" y="3063713"/>
                <a:ext cx="605880" cy="191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3766517-4636-D6B9-7155-4DF9F71BE58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304185" y="3054713"/>
                  <a:ext cx="623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6CE2E0B-C0D7-5AA3-6928-F375A91C96D3}"/>
                    </a:ext>
                  </a:extLst>
                </p14:cNvPr>
                <p14:cNvContentPartPr/>
                <p14:nvPr/>
              </p14:nvContentPartPr>
              <p14:xfrm>
                <a:off x="8531345" y="3161633"/>
                <a:ext cx="271800" cy="389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6CE2E0B-C0D7-5AA3-6928-F375A91C96D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522705" y="3152633"/>
                  <a:ext cx="2894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C5CFB94-6FB2-CFCD-19DA-8337638398DA}"/>
                    </a:ext>
                  </a:extLst>
                </p14:cNvPr>
                <p14:cNvContentPartPr/>
                <p14:nvPr/>
              </p14:nvContentPartPr>
              <p14:xfrm>
                <a:off x="8635745" y="3296273"/>
                <a:ext cx="204120" cy="110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C5CFB94-6FB2-CFCD-19DA-8337638398D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627105" y="3287633"/>
                  <a:ext cx="22176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D233E73-F4B6-B90B-BFFD-B27E17A21EBD}"/>
              </a:ext>
            </a:extLst>
          </p:cNvPr>
          <p:cNvGrpSpPr/>
          <p:nvPr/>
        </p:nvGrpSpPr>
        <p:grpSpPr>
          <a:xfrm>
            <a:off x="5959505" y="4237313"/>
            <a:ext cx="997200" cy="537120"/>
            <a:chOff x="5959505" y="4237313"/>
            <a:chExt cx="99720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B7AB07B-08D2-CA9F-E7D1-33D5BE1EF698}"/>
                    </a:ext>
                  </a:extLst>
                </p14:cNvPr>
                <p14:cNvContentPartPr/>
                <p14:nvPr/>
              </p14:nvContentPartPr>
              <p14:xfrm>
                <a:off x="5959505" y="4306073"/>
                <a:ext cx="180720" cy="261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B7AB07B-08D2-CA9F-E7D1-33D5BE1EF69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50865" y="4297433"/>
                  <a:ext cx="198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940182C-1172-DA45-6433-48113BFE8DA3}"/>
                    </a:ext>
                  </a:extLst>
                </p14:cNvPr>
                <p14:cNvContentPartPr/>
                <p14:nvPr/>
              </p14:nvContentPartPr>
              <p14:xfrm>
                <a:off x="6128345" y="4290593"/>
                <a:ext cx="82080" cy="483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940182C-1172-DA45-6433-48113BFE8DA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119705" y="4281953"/>
                  <a:ext cx="997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6981CFE-A9CA-1ADB-0260-FA85878C2913}"/>
                    </a:ext>
                  </a:extLst>
                </p14:cNvPr>
                <p14:cNvContentPartPr/>
                <p14:nvPr/>
              </p14:nvContentPartPr>
              <p14:xfrm>
                <a:off x="6295385" y="4643033"/>
                <a:ext cx="20880" cy="96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6981CFE-A9CA-1ADB-0260-FA85878C291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86745" y="4634033"/>
                  <a:ext cx="38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16D3059-13DF-73C0-BA99-406F3DD7BF5C}"/>
                    </a:ext>
                  </a:extLst>
                </p14:cNvPr>
                <p14:cNvContentPartPr/>
                <p14:nvPr/>
              </p14:nvContentPartPr>
              <p14:xfrm>
                <a:off x="6314825" y="4326233"/>
                <a:ext cx="290880" cy="373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16D3059-13DF-73C0-BA99-406F3DD7BF5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05825" y="4317593"/>
                  <a:ext cx="3085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2580BE0-E600-7670-30EC-C8CA933192AE}"/>
                    </a:ext>
                  </a:extLst>
                </p14:cNvPr>
                <p14:cNvContentPartPr/>
                <p14:nvPr/>
              </p14:nvContentPartPr>
              <p14:xfrm>
                <a:off x="6332465" y="4237313"/>
                <a:ext cx="267840" cy="45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2580BE0-E600-7670-30EC-C8CA933192A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23825" y="4228673"/>
                  <a:ext cx="285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D41C681-17BC-2352-2EF6-6B9C5E66D3AE}"/>
                    </a:ext>
                  </a:extLst>
                </p14:cNvPr>
                <p14:cNvContentPartPr/>
                <p14:nvPr/>
              </p14:nvContentPartPr>
              <p14:xfrm>
                <a:off x="6665825" y="4364753"/>
                <a:ext cx="164160" cy="33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D41C681-17BC-2352-2EF6-6B9C5E66D3A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657185" y="4356113"/>
                  <a:ext cx="181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8C59E56-4703-3731-DDBD-BE671362A960}"/>
                    </a:ext>
                  </a:extLst>
                </p14:cNvPr>
                <p14:cNvContentPartPr/>
                <p14:nvPr/>
              </p14:nvContentPartPr>
              <p14:xfrm>
                <a:off x="6827825" y="4463033"/>
                <a:ext cx="128880" cy="90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8C59E56-4703-3731-DDBD-BE671362A96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19185" y="4454393"/>
                  <a:ext cx="14652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87B61B7-2AF1-D29F-FDF4-C164EFE8A7F2}"/>
              </a:ext>
            </a:extLst>
          </p:cNvPr>
          <p:cNvGrpSpPr/>
          <p:nvPr/>
        </p:nvGrpSpPr>
        <p:grpSpPr>
          <a:xfrm>
            <a:off x="7202225" y="3954353"/>
            <a:ext cx="1408320" cy="864720"/>
            <a:chOff x="7202225" y="3954353"/>
            <a:chExt cx="1408320" cy="86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5393536-647D-AA72-D3F0-2BC597E22CFE}"/>
                    </a:ext>
                  </a:extLst>
                </p14:cNvPr>
                <p14:cNvContentPartPr/>
                <p14:nvPr/>
              </p14:nvContentPartPr>
              <p14:xfrm>
                <a:off x="7202225" y="4120313"/>
                <a:ext cx="66240" cy="440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5393536-647D-AA72-D3F0-2BC597E22CF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93585" y="4111673"/>
                  <a:ext cx="838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E7885B2-EF7A-1B6A-D68C-2FF620938901}"/>
                    </a:ext>
                  </a:extLst>
                </p14:cNvPr>
                <p14:cNvContentPartPr/>
                <p14:nvPr/>
              </p14:nvContentPartPr>
              <p14:xfrm>
                <a:off x="7303385" y="4065953"/>
                <a:ext cx="231480" cy="548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E7885B2-EF7A-1B6A-D68C-2FF62093890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94385" y="4057313"/>
                  <a:ext cx="24912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F6F913F-47B2-5D77-CB07-EB74277DF773}"/>
                    </a:ext>
                  </a:extLst>
                </p14:cNvPr>
                <p14:cNvContentPartPr/>
                <p14:nvPr/>
              </p14:nvContentPartPr>
              <p14:xfrm>
                <a:off x="7643585" y="4232633"/>
                <a:ext cx="268200" cy="134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F6F913F-47B2-5D77-CB07-EB74277DF7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34945" y="4223633"/>
                  <a:ext cx="285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EF604B2-43B6-77BE-CAC3-F2CECA72C20A}"/>
                    </a:ext>
                  </a:extLst>
                </p14:cNvPr>
                <p14:cNvContentPartPr/>
                <p14:nvPr/>
              </p14:nvContentPartPr>
              <p14:xfrm>
                <a:off x="7763825" y="4312553"/>
                <a:ext cx="50400" cy="223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EF604B2-43B6-77BE-CAC3-F2CECA72C20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754825" y="4303553"/>
                  <a:ext cx="68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5E2BC6D-A4F2-2B3B-B716-5D310003B6C2}"/>
                    </a:ext>
                  </a:extLst>
                </p14:cNvPr>
                <p14:cNvContentPartPr/>
                <p14:nvPr/>
              </p14:nvContentPartPr>
              <p14:xfrm>
                <a:off x="7813865" y="4297793"/>
                <a:ext cx="63000" cy="213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5E2BC6D-A4F2-2B3B-B716-5D310003B6C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04865" y="4288793"/>
                  <a:ext cx="80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5EF890E-9507-6C6F-9BEA-736E0A60A17A}"/>
                    </a:ext>
                  </a:extLst>
                </p14:cNvPr>
                <p14:cNvContentPartPr/>
                <p14:nvPr/>
              </p14:nvContentPartPr>
              <p14:xfrm>
                <a:off x="8144345" y="3954353"/>
                <a:ext cx="177120" cy="422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5EF890E-9507-6C6F-9BEA-736E0A60A17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35705" y="3945713"/>
                  <a:ext cx="1947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8F54ACB-32E4-A025-DF55-64E05164EA48}"/>
                    </a:ext>
                  </a:extLst>
                </p14:cNvPr>
                <p14:cNvContentPartPr/>
                <p14:nvPr/>
              </p14:nvContentPartPr>
              <p14:xfrm>
                <a:off x="8347025" y="4073513"/>
                <a:ext cx="126720" cy="262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8F54ACB-32E4-A025-DF55-64E05164EA4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38385" y="4064513"/>
                  <a:ext cx="144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723969A-594F-B760-C8F0-CCD35E2DD095}"/>
                    </a:ext>
                  </a:extLst>
                </p14:cNvPr>
                <p14:cNvContentPartPr/>
                <p14:nvPr/>
              </p14:nvContentPartPr>
              <p14:xfrm>
                <a:off x="8133185" y="4351793"/>
                <a:ext cx="379440" cy="183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723969A-594F-B760-C8F0-CCD35E2DD09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24185" y="4342793"/>
                  <a:ext cx="397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AFA4457-EC84-F51B-4EA3-00983850C16F}"/>
                    </a:ext>
                  </a:extLst>
                </p14:cNvPr>
                <p14:cNvContentPartPr/>
                <p14:nvPr/>
              </p14:nvContentPartPr>
              <p14:xfrm>
                <a:off x="8284025" y="4454753"/>
                <a:ext cx="286200" cy="364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AFA4457-EC84-F51B-4EA3-00983850C16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275385" y="4446113"/>
                  <a:ext cx="3038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D91D612-A5E8-3A38-ECC3-1A2923F1570F}"/>
                    </a:ext>
                  </a:extLst>
                </p14:cNvPr>
                <p14:cNvContentPartPr/>
                <p14:nvPr/>
              </p14:nvContentPartPr>
              <p14:xfrm>
                <a:off x="8406425" y="4500473"/>
                <a:ext cx="204120" cy="124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D91D612-A5E8-3A38-ECC3-1A2923F1570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97425" y="4491473"/>
                  <a:ext cx="2217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8EE4C21-AD76-A46F-A92F-FF7285B93BAB}"/>
              </a:ext>
            </a:extLst>
          </p:cNvPr>
          <p:cNvGrpSpPr/>
          <p:nvPr/>
        </p:nvGrpSpPr>
        <p:grpSpPr>
          <a:xfrm>
            <a:off x="5982185" y="4625393"/>
            <a:ext cx="4275000" cy="1724400"/>
            <a:chOff x="5982185" y="4625393"/>
            <a:chExt cx="4275000" cy="172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1E78D86-90A6-489C-2301-90AAE5BA9CD8}"/>
                    </a:ext>
                  </a:extLst>
                </p14:cNvPr>
                <p14:cNvContentPartPr/>
                <p14:nvPr/>
              </p14:nvContentPartPr>
              <p14:xfrm>
                <a:off x="7353425" y="4625393"/>
                <a:ext cx="712800" cy="126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1E78D86-90A6-489C-2301-90AAE5BA9CD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344785" y="4616393"/>
                  <a:ext cx="730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864E62C-A2B8-2817-5D68-E07F5542370B}"/>
                    </a:ext>
                  </a:extLst>
                </p14:cNvPr>
                <p14:cNvContentPartPr/>
                <p14:nvPr/>
              </p14:nvContentPartPr>
              <p14:xfrm>
                <a:off x="7562945" y="4808633"/>
                <a:ext cx="81000" cy="252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864E62C-A2B8-2817-5D68-E07F5542370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554305" y="4799993"/>
                  <a:ext cx="98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B254A47-07E3-6648-BD0D-0313002E2DBC}"/>
                    </a:ext>
                  </a:extLst>
                </p14:cNvPr>
                <p14:cNvContentPartPr/>
                <p14:nvPr/>
              </p14:nvContentPartPr>
              <p14:xfrm>
                <a:off x="7682825" y="4805033"/>
                <a:ext cx="129960" cy="254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B254A47-07E3-6648-BD0D-0313002E2DB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73825" y="4796393"/>
                  <a:ext cx="147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C6B6664-8E49-DE57-428F-41B223BEB79C}"/>
                    </a:ext>
                  </a:extLst>
                </p14:cNvPr>
                <p14:cNvContentPartPr/>
                <p14:nvPr/>
              </p14:nvContentPartPr>
              <p14:xfrm>
                <a:off x="7827905" y="4841753"/>
                <a:ext cx="133560" cy="127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C6B6664-8E49-DE57-428F-41B223BEB79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819265" y="4832753"/>
                  <a:ext cx="151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C724408-32DA-89C7-3796-3F188771DAF2}"/>
                    </a:ext>
                  </a:extLst>
                </p14:cNvPr>
                <p14:cNvContentPartPr/>
                <p14:nvPr/>
              </p14:nvContentPartPr>
              <p14:xfrm>
                <a:off x="7901705" y="4889633"/>
                <a:ext cx="21600" cy="131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C724408-32DA-89C7-3796-3F188771DAF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93065" y="4880993"/>
                  <a:ext cx="39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41B921A-F496-74ED-31A6-1B651B8960E7}"/>
                    </a:ext>
                  </a:extLst>
                </p14:cNvPr>
                <p14:cNvContentPartPr/>
                <p14:nvPr/>
              </p14:nvContentPartPr>
              <p14:xfrm>
                <a:off x="7927625" y="4878473"/>
                <a:ext cx="19800" cy="128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41B921A-F496-74ED-31A6-1B651B8960E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918985" y="4869473"/>
                  <a:ext cx="37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68E357E-FE13-227E-490A-22AB610C002F}"/>
                    </a:ext>
                  </a:extLst>
                </p14:cNvPr>
                <p14:cNvContentPartPr/>
                <p14:nvPr/>
              </p14:nvContentPartPr>
              <p14:xfrm>
                <a:off x="5982185" y="4805033"/>
                <a:ext cx="650880" cy="119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68E357E-FE13-227E-490A-22AB610C002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73185" y="4796393"/>
                  <a:ext cx="668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5F9C78A-5EA9-BE8C-8682-A7AC502735F4}"/>
                    </a:ext>
                  </a:extLst>
                </p14:cNvPr>
                <p14:cNvContentPartPr/>
                <p14:nvPr/>
              </p14:nvContentPartPr>
              <p14:xfrm>
                <a:off x="6100985" y="5045513"/>
                <a:ext cx="77760" cy="241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5F9C78A-5EA9-BE8C-8682-A7AC502735F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091985" y="5036513"/>
                  <a:ext cx="95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AC4C610-9065-08FB-DB81-1AB7CD79385C}"/>
                    </a:ext>
                  </a:extLst>
                </p14:cNvPr>
                <p14:cNvContentPartPr/>
                <p14:nvPr/>
              </p14:nvContentPartPr>
              <p14:xfrm>
                <a:off x="6207185" y="5006633"/>
                <a:ext cx="168840" cy="287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AC4C610-9065-08FB-DB81-1AB7CD79385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198185" y="4997633"/>
                  <a:ext cx="1864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E00ED4A-786B-F6C1-2D96-336616AFC232}"/>
                    </a:ext>
                  </a:extLst>
                </p14:cNvPr>
                <p14:cNvContentPartPr/>
                <p14:nvPr/>
              </p14:nvContentPartPr>
              <p14:xfrm>
                <a:off x="6394745" y="5048033"/>
                <a:ext cx="154440" cy="80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E00ED4A-786B-F6C1-2D96-336616AFC23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386105" y="5039393"/>
                  <a:ext cx="172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797137F-9F4F-1F35-5060-26B30ADB357C}"/>
                    </a:ext>
                  </a:extLst>
                </p14:cNvPr>
                <p14:cNvContentPartPr/>
                <p14:nvPr/>
              </p14:nvContentPartPr>
              <p14:xfrm>
                <a:off x="6427505" y="5126873"/>
                <a:ext cx="83160" cy="120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797137F-9F4F-1F35-5060-26B30ADB357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418505" y="5117873"/>
                  <a:ext cx="100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6456B5D-C28D-B33E-5004-1233973B3386}"/>
                    </a:ext>
                  </a:extLst>
                </p14:cNvPr>
                <p14:cNvContentPartPr/>
                <p14:nvPr/>
              </p14:nvContentPartPr>
              <p14:xfrm>
                <a:off x="6492665" y="5041193"/>
                <a:ext cx="95400" cy="243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6456B5D-C28D-B33E-5004-1233973B338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483665" y="5032193"/>
                  <a:ext cx="113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146B3CD-0D14-A440-5B1A-7BC5C9D43D36}"/>
                    </a:ext>
                  </a:extLst>
                </p14:cNvPr>
                <p14:cNvContentPartPr/>
                <p14:nvPr/>
              </p14:nvContentPartPr>
              <p14:xfrm>
                <a:off x="6996305" y="5460593"/>
                <a:ext cx="177480" cy="510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146B3CD-0D14-A440-5B1A-7BC5C9D43D3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987305" y="5451953"/>
                  <a:ext cx="19512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FA94189-B4B7-2455-1685-21B0786D850C}"/>
                    </a:ext>
                  </a:extLst>
                </p14:cNvPr>
                <p14:cNvContentPartPr/>
                <p14:nvPr/>
              </p14:nvContentPartPr>
              <p14:xfrm>
                <a:off x="7242185" y="5664353"/>
                <a:ext cx="95040" cy="260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FA94189-B4B7-2455-1685-21B0786D850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233545" y="5655353"/>
                  <a:ext cx="112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AA0DAF4-92A7-4B27-2AD4-F8A49FEB3E75}"/>
                    </a:ext>
                  </a:extLst>
                </p14:cNvPr>
                <p14:cNvContentPartPr/>
                <p14:nvPr/>
              </p14:nvContentPartPr>
              <p14:xfrm>
                <a:off x="6876425" y="5917793"/>
                <a:ext cx="640440" cy="163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AA0DAF4-92A7-4B27-2AD4-F8A49FEB3E7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867785" y="5909153"/>
                  <a:ext cx="658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06A875-38E2-B4CA-DABF-517268457229}"/>
                    </a:ext>
                  </a:extLst>
                </p14:cNvPr>
                <p14:cNvContentPartPr/>
                <p14:nvPr/>
              </p14:nvContentPartPr>
              <p14:xfrm>
                <a:off x="7167305" y="6041273"/>
                <a:ext cx="269640" cy="264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06A875-38E2-B4CA-DABF-51726845722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58305" y="6032273"/>
                  <a:ext cx="287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125497E-25B7-A6EA-E5EC-7035B32DAC2F}"/>
                    </a:ext>
                  </a:extLst>
                </p14:cNvPr>
                <p14:cNvContentPartPr/>
                <p14:nvPr/>
              </p14:nvContentPartPr>
              <p14:xfrm>
                <a:off x="7277825" y="6111113"/>
                <a:ext cx="191160" cy="60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125497E-25B7-A6EA-E5EC-7035B32DAC2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69185" y="6102113"/>
                  <a:ext cx="208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4B4D1A9-51DF-3A0B-D08B-F279109E5C14}"/>
                    </a:ext>
                  </a:extLst>
                </p14:cNvPr>
                <p14:cNvContentPartPr/>
                <p14:nvPr/>
              </p14:nvContentPartPr>
              <p14:xfrm>
                <a:off x="6754385" y="5015273"/>
                <a:ext cx="3502800" cy="1334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4B4D1A9-51DF-3A0B-D08B-F279109E5C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45745" y="5006273"/>
                  <a:ext cx="3520440" cy="13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950227B-2281-AF9D-C022-276DAE3FC476}"/>
                    </a:ext>
                  </a:extLst>
                </p14:cNvPr>
                <p14:cNvContentPartPr/>
                <p14:nvPr/>
              </p14:nvContentPartPr>
              <p14:xfrm>
                <a:off x="7519385" y="5702513"/>
                <a:ext cx="159840" cy="46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950227B-2281-AF9D-C022-276DAE3FC47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10385" y="5693873"/>
                  <a:ext cx="177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A840F27-74B1-3586-DC66-1B865077F5C5}"/>
                    </a:ext>
                  </a:extLst>
                </p14:cNvPr>
                <p14:cNvContentPartPr/>
                <p14:nvPr/>
              </p14:nvContentPartPr>
              <p14:xfrm>
                <a:off x="7633865" y="5841473"/>
                <a:ext cx="99720" cy="74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A840F27-74B1-3586-DC66-1B865077F5C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625225" y="5832833"/>
                  <a:ext cx="117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398B148-1BD2-4326-3B58-E16458EDA625}"/>
                    </a:ext>
                  </a:extLst>
                </p14:cNvPr>
                <p14:cNvContentPartPr/>
                <p14:nvPr/>
              </p14:nvContentPartPr>
              <p14:xfrm>
                <a:off x="7882985" y="5582993"/>
                <a:ext cx="138240" cy="303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398B148-1BD2-4326-3B58-E16458EDA62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74345" y="5573993"/>
                  <a:ext cx="155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0BA254A-6653-B0C0-04D2-65F95157F8FA}"/>
                    </a:ext>
                  </a:extLst>
                </p14:cNvPr>
                <p14:cNvContentPartPr/>
                <p14:nvPr/>
              </p14:nvContentPartPr>
              <p14:xfrm>
                <a:off x="8128145" y="5802953"/>
                <a:ext cx="16560" cy="69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0BA254A-6653-B0C0-04D2-65F95157F8F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19145" y="5793953"/>
                  <a:ext cx="34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23C1E1F-716C-3632-6D01-769C99A87534}"/>
                    </a:ext>
                  </a:extLst>
                </p14:cNvPr>
                <p14:cNvContentPartPr/>
                <p14:nvPr/>
              </p14:nvContentPartPr>
              <p14:xfrm>
                <a:off x="8145785" y="5520713"/>
                <a:ext cx="180360" cy="307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23C1E1F-716C-3632-6D01-769C99A8753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37145" y="5511713"/>
                  <a:ext cx="1980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6E51E79-D227-E992-45CA-6167DE2ECF18}"/>
                    </a:ext>
                  </a:extLst>
                </p14:cNvPr>
                <p14:cNvContentPartPr/>
                <p14:nvPr/>
              </p14:nvContentPartPr>
              <p14:xfrm>
                <a:off x="8374025" y="5457713"/>
                <a:ext cx="168840" cy="272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6E51E79-D227-E992-45CA-6167DE2ECF1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65025" y="5449073"/>
                  <a:ext cx="186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C7FEC61-36E4-E906-EBDE-F5083A810C53}"/>
                    </a:ext>
                  </a:extLst>
                </p14:cNvPr>
                <p14:cNvContentPartPr/>
                <p14:nvPr/>
              </p14:nvContentPartPr>
              <p14:xfrm>
                <a:off x="8632505" y="5597393"/>
                <a:ext cx="50040" cy="88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C7FEC61-36E4-E906-EBDE-F5083A810C5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23865" y="5588393"/>
                  <a:ext cx="67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8A940B7-3415-9A17-C503-3896315BC69D}"/>
                    </a:ext>
                  </a:extLst>
                </p14:cNvPr>
                <p14:cNvContentPartPr/>
                <p14:nvPr/>
              </p14:nvContentPartPr>
              <p14:xfrm>
                <a:off x="8576345" y="5460593"/>
                <a:ext cx="17640" cy="31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8A940B7-3415-9A17-C503-3896315BC69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67705" y="5451953"/>
                  <a:ext cx="35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0873D4C-7859-C395-F9C8-F6B1D1F3A0C9}"/>
                    </a:ext>
                  </a:extLst>
                </p14:cNvPr>
                <p14:cNvContentPartPr/>
                <p14:nvPr/>
              </p14:nvContentPartPr>
              <p14:xfrm>
                <a:off x="8749865" y="5507753"/>
                <a:ext cx="77040" cy="128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0873D4C-7859-C395-F9C8-F6B1D1F3A0C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41225" y="5499113"/>
                  <a:ext cx="94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6061E6F-BB08-778E-B476-ABE2C9327CEA}"/>
                    </a:ext>
                  </a:extLst>
                </p14:cNvPr>
                <p14:cNvContentPartPr/>
                <p14:nvPr/>
              </p14:nvContentPartPr>
              <p14:xfrm>
                <a:off x="8659505" y="5600633"/>
                <a:ext cx="297360" cy="261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6061E6F-BB08-778E-B476-ABE2C9327CE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650865" y="5591633"/>
                  <a:ext cx="315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F7A94F5-30F2-4E12-95AB-7F2196A0127C}"/>
                    </a:ext>
                  </a:extLst>
                </p14:cNvPr>
                <p14:cNvContentPartPr/>
                <p14:nvPr/>
              </p14:nvContentPartPr>
              <p14:xfrm>
                <a:off x="8764985" y="5767313"/>
                <a:ext cx="86760" cy="180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F7A94F5-30F2-4E12-95AB-7F2196A0127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756345" y="5758313"/>
                  <a:ext cx="104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618EA0F-A8D7-B243-48AB-0D63F92C7CC4}"/>
                    </a:ext>
                  </a:extLst>
                </p14:cNvPr>
                <p14:cNvContentPartPr/>
                <p14:nvPr/>
              </p14:nvContentPartPr>
              <p14:xfrm>
                <a:off x="8876585" y="5762993"/>
                <a:ext cx="104040" cy="121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618EA0F-A8D7-B243-48AB-0D63F92C7CC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867945" y="5753993"/>
                  <a:ext cx="121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C366B82-0C9F-698C-6813-DCBB05FE56AF}"/>
                    </a:ext>
                  </a:extLst>
                </p14:cNvPr>
                <p14:cNvContentPartPr/>
                <p14:nvPr/>
              </p14:nvContentPartPr>
              <p14:xfrm>
                <a:off x="8990345" y="5706473"/>
                <a:ext cx="137160" cy="149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C366B82-0C9F-698C-6813-DCBB05FE56A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981345" y="5697473"/>
                  <a:ext cx="154800" cy="16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799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C09974-9CD5-A1D2-7805-7C1EB46DE2DA}"/>
              </a:ext>
            </a:extLst>
          </p:cNvPr>
          <p:cNvSpPr txBox="1"/>
          <p:nvPr/>
        </p:nvSpPr>
        <p:spPr>
          <a:xfrm>
            <a:off x="101009" y="106326"/>
            <a:ext cx="1198998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Velocity of an Airplane Tracked by Radar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airplane is flying at an elevation of 6 miles on a flight path that will take it directly over a radar tracking station. Let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represent the distance (in miles) between the radar station and the plane. If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decreasing at a rate of 400 miles per hour when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10 miles, what is the velocity of the plane?</a:t>
            </a: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5C058D52-3C38-4D9A-8EA5-EE487096DAA2}"/>
              </a:ext>
            </a:extLst>
          </p:cNvPr>
          <p:cNvSpPr/>
          <p:nvPr/>
        </p:nvSpPr>
        <p:spPr>
          <a:xfrm rot="-5400000">
            <a:off x="8039694" y="1882898"/>
            <a:ext cx="2377440" cy="3518126"/>
          </a:xfrm>
          <a:prstGeom prst="rtTriangle">
            <a:avLst/>
          </a:prstGeom>
          <a:solidFill>
            <a:srgbClr val="000000">
              <a:alpha val="5000"/>
            </a:srgbClr>
          </a:solidFill>
          <a:ln w="36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557EB1-CF77-D6F7-0298-903428D03A65}"/>
              </a:ext>
            </a:extLst>
          </p:cNvPr>
          <p:cNvGrpSpPr/>
          <p:nvPr/>
        </p:nvGrpSpPr>
        <p:grpSpPr>
          <a:xfrm>
            <a:off x="11032850" y="2081783"/>
            <a:ext cx="935288" cy="399384"/>
            <a:chOff x="11032850" y="2081783"/>
            <a:chExt cx="935288" cy="39938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6E33639-3112-1883-4453-BD3C3814BCFC}"/>
                    </a:ext>
                  </a:extLst>
                </p14:cNvPr>
                <p14:cNvContentPartPr/>
                <p14:nvPr/>
              </p14:nvContentPartPr>
              <p14:xfrm>
                <a:off x="11041711" y="2128383"/>
                <a:ext cx="96811" cy="352784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6E33639-3112-1883-4453-BD3C3814BCF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23716" y="2110744"/>
                  <a:ext cx="132440" cy="388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F1C2B7C-5A22-C477-7C65-7C8EBEA40966}"/>
                    </a:ext>
                  </a:extLst>
                </p14:cNvPr>
                <p14:cNvContentPartPr/>
                <p14:nvPr/>
              </p14:nvContentPartPr>
              <p14:xfrm>
                <a:off x="11032850" y="2081783"/>
                <a:ext cx="219547" cy="243503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F1C2B7C-5A22-C477-7C65-7C8EBEA409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15214" y="2064133"/>
                  <a:ext cx="255178" cy="279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C11D7B-AFAD-A510-0784-B910D3140FEE}"/>
                    </a:ext>
                  </a:extLst>
                </p14:cNvPr>
                <p14:cNvContentPartPr/>
                <p14:nvPr/>
              </p14:nvContentPartPr>
              <p14:xfrm>
                <a:off x="11281932" y="2101145"/>
                <a:ext cx="82043" cy="334406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C11D7B-AFAD-A510-0784-B910D3140F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63940" y="2083507"/>
                  <a:ext cx="117667" cy="370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060892-4100-5B03-B9A2-DABDCDC906A9}"/>
                    </a:ext>
                  </a:extLst>
                </p14:cNvPr>
                <p14:cNvContentPartPr/>
                <p14:nvPr/>
              </p14:nvContentPartPr>
              <p14:xfrm>
                <a:off x="11424686" y="2250791"/>
                <a:ext cx="277305" cy="168024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060892-4100-5B03-B9A2-DABDCDC906A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06679" y="2233161"/>
                  <a:ext cx="312959" cy="20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9F08A4-1B6E-212D-8CEF-5089F3D0059F}"/>
                    </a:ext>
                  </a:extLst>
                </p14:cNvPr>
                <p14:cNvContentPartPr/>
                <p14:nvPr/>
              </p14:nvContentPartPr>
              <p14:xfrm>
                <a:off x="11701991" y="2205175"/>
                <a:ext cx="266147" cy="155225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9F08A4-1B6E-212D-8CEF-5089F3D005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84344" y="2187167"/>
                  <a:ext cx="301801" cy="19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73070D7-0672-5F3C-93E4-4E99FA31E6A7}"/>
                  </a:ext>
                </a:extLst>
              </p14:cNvPr>
              <p14:cNvContentPartPr/>
              <p14:nvPr/>
            </p14:nvContentPartPr>
            <p14:xfrm>
              <a:off x="3937259" y="776063"/>
              <a:ext cx="2975760" cy="60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73070D7-0672-5F3C-93E4-4E99FA31E6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47619" y="596423"/>
                <a:ext cx="31554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AB73791-F63A-894A-79C9-A713CF4006C5}"/>
                  </a:ext>
                </a:extLst>
              </p14:cNvPr>
              <p14:cNvContentPartPr/>
              <p14:nvPr/>
            </p14:nvContentPartPr>
            <p14:xfrm>
              <a:off x="11086014" y="3076470"/>
              <a:ext cx="722961" cy="80927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AB73791-F63A-894A-79C9-A713CF4006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96004" y="2896472"/>
                <a:ext cx="902621" cy="1168906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38B8C643-7920-566C-F82C-4399BE345E5E}"/>
              </a:ext>
            </a:extLst>
          </p:cNvPr>
          <p:cNvGrpSpPr/>
          <p:nvPr/>
        </p:nvGrpSpPr>
        <p:grpSpPr>
          <a:xfrm>
            <a:off x="11088639" y="3195596"/>
            <a:ext cx="788595" cy="894595"/>
            <a:chOff x="11088639" y="3195596"/>
            <a:chExt cx="788595" cy="89459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E26194-2611-C54E-3352-B938FC3B9607}"/>
                    </a:ext>
                  </a:extLst>
                </p14:cNvPr>
                <p14:cNvContentPartPr/>
                <p14:nvPr/>
              </p14:nvContentPartPr>
              <p14:xfrm>
                <a:off x="11177245" y="3217255"/>
                <a:ext cx="199856" cy="381663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E26194-2611-C54E-3352-B938FC3B96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59600" y="3199252"/>
                  <a:ext cx="235506" cy="417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6B364C-05C5-3A99-223A-9D2D7B27CD02}"/>
                    </a:ext>
                  </a:extLst>
                </p14:cNvPr>
                <p14:cNvContentPartPr/>
                <p14:nvPr/>
              </p14:nvContentPartPr>
              <p14:xfrm>
                <a:off x="11419108" y="3333756"/>
                <a:ext cx="145052" cy="204779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6B364C-05C5-3A99-223A-9D2D7B27CD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01471" y="3315761"/>
                  <a:ext cx="180685" cy="240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5119B6B-53A5-3698-80B3-BD7A30D48F7B}"/>
                    </a:ext>
                  </a:extLst>
                </p14:cNvPr>
                <p14:cNvContentPartPr/>
                <p14:nvPr/>
              </p14:nvContentPartPr>
              <p14:xfrm>
                <a:off x="11607806" y="3444678"/>
                <a:ext cx="15096" cy="48569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5119B6B-53A5-3698-80B3-BD7A30D48F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590194" y="3426689"/>
                  <a:ext cx="50679" cy="84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B9D5E98-3411-7519-B280-BCEFA6CD9145}"/>
                    </a:ext>
                  </a:extLst>
                </p14:cNvPr>
                <p14:cNvContentPartPr/>
                <p14:nvPr/>
              </p14:nvContentPartPr>
              <p14:xfrm>
                <a:off x="11505417" y="3297986"/>
                <a:ext cx="72198" cy="59071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B9D5E98-3411-7519-B280-BCEFA6CD91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487816" y="3279977"/>
                  <a:ext cx="107758" cy="94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FCBF32-3B18-B51B-42DF-C6CD2EAEB3F4}"/>
                    </a:ext>
                  </a:extLst>
                </p14:cNvPr>
                <p14:cNvContentPartPr/>
                <p14:nvPr/>
              </p14:nvContentPartPr>
              <p14:xfrm>
                <a:off x="11601899" y="3195596"/>
                <a:ext cx="179181" cy="274023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FCBF32-3B18-B51B-42DF-C6CD2EAEB3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584269" y="3177952"/>
                  <a:ext cx="214801" cy="309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2A3868-F6A0-9B25-45F4-FE58DF3EA7C5}"/>
                    </a:ext>
                  </a:extLst>
                </p14:cNvPr>
                <p14:cNvContentPartPr/>
                <p14:nvPr/>
              </p14:nvContentPartPr>
              <p14:xfrm>
                <a:off x="11773861" y="3297657"/>
                <a:ext cx="57102" cy="193949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2A3868-F6A0-9B25-45F4-FE58DF3EA7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55791" y="3280025"/>
                  <a:ext cx="92881" cy="229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C61FDA5-3ABB-9BB6-D87C-7EB068A209EA}"/>
                    </a:ext>
                  </a:extLst>
                </p14:cNvPr>
                <p14:cNvContentPartPr/>
                <p14:nvPr/>
              </p14:nvContentPartPr>
              <p14:xfrm>
                <a:off x="11088639" y="3811902"/>
                <a:ext cx="102389" cy="278289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C61FDA5-3ABB-9BB6-D87C-7EB068A209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71035" y="3793901"/>
                  <a:ext cx="137956" cy="313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D58805-759D-DCD0-B7C8-4121063B2AF5}"/>
                    </a:ext>
                  </a:extLst>
                </p14:cNvPr>
                <p14:cNvContentPartPr/>
                <p14:nvPr/>
              </p14:nvContentPartPr>
              <p14:xfrm>
                <a:off x="11189388" y="3888694"/>
                <a:ext cx="102718" cy="128315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D58805-759D-DCD0-B7C8-4121063B2A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71430" y="3870723"/>
                  <a:ext cx="138274" cy="163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71FE47-5C86-E99B-C289-B974B92087ED}"/>
                    </a:ext>
                  </a:extLst>
                </p14:cNvPr>
                <p14:cNvContentPartPr/>
                <p14:nvPr/>
              </p14:nvContentPartPr>
              <p14:xfrm>
                <a:off x="11301622" y="3870644"/>
                <a:ext cx="205435" cy="102389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71FE47-5C86-E99B-C289-B974B92087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83993" y="3852618"/>
                  <a:ext cx="241053" cy="138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D71558-1DC5-6548-1E83-8BB0FFE5DE5A}"/>
                    </a:ext>
                  </a:extLst>
                </p14:cNvPr>
                <p14:cNvContentPartPr/>
                <p14:nvPr/>
              </p14:nvContentPartPr>
              <p14:xfrm>
                <a:off x="11505745" y="3770224"/>
                <a:ext cx="83027" cy="149318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D71558-1DC5-6548-1E83-8BB0FFE5DE5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487774" y="3752594"/>
                  <a:ext cx="118610" cy="184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DE0EFF-7FCA-1B0C-6F71-A059377A43FA}"/>
                    </a:ext>
                  </a:extLst>
                </p14:cNvPr>
                <p14:cNvContentPartPr/>
                <p14:nvPr/>
              </p14:nvContentPartPr>
              <p14:xfrm>
                <a:off x="11561206" y="3682930"/>
                <a:ext cx="75151" cy="205763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DE0EFF-7FCA-1B0C-6F71-A059377A43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543227" y="3664912"/>
                  <a:ext cx="110749" cy="241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8E04C7C-F61F-BF68-C90C-5A5A05D30003}"/>
                    </a:ext>
                  </a:extLst>
                </p14:cNvPr>
                <p14:cNvContentPartPr/>
                <p14:nvPr/>
              </p14:nvContentPartPr>
              <p14:xfrm>
                <a:off x="11495243" y="3754472"/>
                <a:ext cx="195262" cy="30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8E04C7C-F61F-BF68-C90C-5A5A05D300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477263" y="3736305"/>
                  <a:ext cx="230862" cy="66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136C9D-A289-13AE-B916-FDE3433B0B0A}"/>
                    </a:ext>
                  </a:extLst>
                </p14:cNvPr>
                <p14:cNvContentPartPr/>
                <p14:nvPr/>
              </p14:nvContentPartPr>
              <p14:xfrm>
                <a:off x="11655719" y="3740032"/>
                <a:ext cx="154240" cy="101733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136C9D-A289-13AE-B916-FDE3433B0B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38102" y="3722355"/>
                  <a:ext cx="189834" cy="137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A0319BD-EE5F-FFDB-37EE-6C3A876C042D}"/>
                    </a:ext>
                  </a:extLst>
                </p14:cNvPr>
                <p14:cNvContentPartPr/>
                <p14:nvPr/>
              </p14:nvContentPartPr>
              <p14:xfrm>
                <a:off x="11765985" y="3653067"/>
                <a:ext cx="64978" cy="122408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A0319BD-EE5F-FFDB-37EE-6C3A876C042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747936" y="3635066"/>
                  <a:ext cx="100716" cy="158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701AD1F-09BA-1EBC-8A07-70FBFF2F1CF1}"/>
                    </a:ext>
                  </a:extLst>
                </p14:cNvPr>
                <p14:cNvContentPartPr/>
                <p14:nvPr/>
              </p14:nvContentPartPr>
              <p14:xfrm>
                <a:off x="11723650" y="3679977"/>
                <a:ext cx="130284" cy="40693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701AD1F-09BA-1EBC-8A07-70FBFF2F1C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705655" y="3662331"/>
                  <a:ext cx="165914" cy="76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F1B5095-1903-30F8-406C-B7EB2B39F6DE}"/>
                    </a:ext>
                  </a:extLst>
                </p14:cNvPr>
                <p14:cNvContentPartPr/>
                <p14:nvPr/>
              </p14:nvContentPartPr>
              <p14:xfrm>
                <a:off x="11785018" y="3567414"/>
                <a:ext cx="92216" cy="230376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F1B5095-1903-30F8-406C-B7EB2B39F6D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767367" y="3549416"/>
                  <a:ext cx="127878" cy="2660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91AC286-B69F-1F92-DE72-A97C2F8D86A6}"/>
                  </a:ext>
                </a:extLst>
              </p14:cNvPr>
              <p14:cNvContentPartPr/>
              <p14:nvPr/>
            </p14:nvContentPartPr>
            <p14:xfrm>
              <a:off x="6147659" y="1274303"/>
              <a:ext cx="183240" cy="24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91AC286-B69F-1F92-DE72-A97C2F8D86A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57659" y="1094303"/>
                <a:ext cx="3628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CBB1BE4-AA3C-9A15-7467-2B15A28F1160}"/>
                  </a:ext>
                </a:extLst>
              </p14:cNvPr>
              <p14:cNvContentPartPr/>
              <p14:nvPr/>
            </p14:nvContentPartPr>
            <p14:xfrm>
              <a:off x="6343859" y="1248383"/>
              <a:ext cx="3486600" cy="6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CBB1BE4-AA3C-9A15-7467-2B15A28F116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53859" y="1068383"/>
                <a:ext cx="366624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C9AB4A2-7B15-CFEE-FB56-F0239EC44C02}"/>
                  </a:ext>
                </a:extLst>
              </p14:cNvPr>
              <p14:cNvContentPartPr/>
              <p14:nvPr/>
            </p14:nvContentPartPr>
            <p14:xfrm>
              <a:off x="6524579" y="1547543"/>
              <a:ext cx="5271480" cy="176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C9AB4A2-7B15-CFEE-FB56-F0239EC44C0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34939" y="1367903"/>
                <a:ext cx="545112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673A7CA-E81F-5FFB-73CA-2D1079A68C36}"/>
                  </a:ext>
                </a:extLst>
              </p14:cNvPr>
              <p14:cNvContentPartPr/>
              <p14:nvPr/>
            </p14:nvContentPartPr>
            <p14:xfrm>
              <a:off x="2411219" y="2049743"/>
              <a:ext cx="1676520" cy="55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673A7CA-E81F-5FFB-73CA-2D1079A68C3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321579" y="1870103"/>
                <a:ext cx="1856160" cy="41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9C1165C-3EFE-7B85-6088-7380BCD17285}"/>
              </a:ext>
            </a:extLst>
          </p:cNvPr>
          <p:cNvGrpSpPr/>
          <p:nvPr/>
        </p:nvGrpSpPr>
        <p:grpSpPr>
          <a:xfrm rot="5089386" flipV="1">
            <a:off x="10857847" y="4664384"/>
            <a:ext cx="103617" cy="122777"/>
            <a:chOff x="10660047" y="4452164"/>
            <a:chExt cx="173931" cy="20609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0E034A-10C2-B7EF-F000-DE6F225FF87D}"/>
                    </a:ext>
                  </a:extLst>
                </p14:cNvPr>
                <p14:cNvContentPartPr/>
                <p14:nvPr/>
              </p14:nvContentPartPr>
              <p14:xfrm>
                <a:off x="10660047" y="4474808"/>
                <a:ext cx="13127" cy="183448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0E034A-10C2-B7EF-F000-DE6F225FF8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30213" y="4444636"/>
                  <a:ext cx="72199" cy="243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E962B7A-3357-5E2C-A39B-18F583F433DC}"/>
                    </a:ext>
                  </a:extLst>
                </p14:cNvPr>
                <p14:cNvContentPartPr/>
                <p14:nvPr/>
              </p14:nvContentPartPr>
              <p14:xfrm>
                <a:off x="10663001" y="4452164"/>
                <a:ext cx="170977" cy="13783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E962B7A-3357-5E2C-A39B-18F583F433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32793" y="4424024"/>
                  <a:ext cx="230789" cy="706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28136A3-A973-9596-B275-5420016506F5}"/>
              </a:ext>
            </a:extLst>
          </p:cNvPr>
          <p:cNvGrpSpPr/>
          <p:nvPr/>
        </p:nvGrpSpPr>
        <p:grpSpPr>
          <a:xfrm>
            <a:off x="8659844" y="4876161"/>
            <a:ext cx="479786" cy="764639"/>
            <a:chOff x="8659844" y="4876161"/>
            <a:chExt cx="479786" cy="76463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C8550AD-AC8A-CE6D-56A1-CA888BE1FCD5}"/>
                    </a:ext>
                  </a:extLst>
                </p14:cNvPr>
                <p14:cNvContentPartPr/>
                <p14:nvPr/>
              </p14:nvContentPartPr>
              <p14:xfrm>
                <a:off x="8684457" y="4876161"/>
                <a:ext cx="136191" cy="385273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C8550AD-AC8A-CE6D-56A1-CA888BE1FCD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66490" y="4858518"/>
                  <a:ext cx="171766" cy="4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A12087-87A0-D111-50EC-B3267B3A75F5}"/>
                    </a:ext>
                  </a:extLst>
                </p14:cNvPr>
                <p14:cNvContentPartPr/>
                <p14:nvPr/>
              </p14:nvContentPartPr>
              <p14:xfrm>
                <a:off x="8659844" y="5217787"/>
                <a:ext cx="479786" cy="102061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A12087-87A0-D111-50EC-B3267B3A75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42207" y="5199755"/>
                  <a:ext cx="515419" cy="1377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5CDA6A3-D00F-024C-6CBC-0161B370D0B7}"/>
                    </a:ext>
                  </a:extLst>
                </p14:cNvPr>
                <p14:cNvContentPartPr/>
                <p14:nvPr/>
              </p14:nvContentPartPr>
              <p14:xfrm>
                <a:off x="8815397" y="5352666"/>
                <a:ext cx="217578" cy="288134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5CDA6A3-D00F-024C-6CBC-0161B370D0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97775" y="5334658"/>
                  <a:ext cx="253182" cy="323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70F39C3-4F06-74E2-0E58-61DBB9718875}"/>
                    </a:ext>
                  </a:extLst>
                </p14:cNvPr>
                <p14:cNvContentPartPr/>
                <p14:nvPr/>
              </p14:nvContentPartPr>
              <p14:xfrm>
                <a:off x="8893830" y="5429458"/>
                <a:ext cx="137832" cy="47257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70F39C3-4F06-74E2-0E58-61DBB97188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75836" y="5411782"/>
                  <a:ext cx="173460" cy="82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7E5C971-FFA5-7CC8-A365-B2A02DD72703}"/>
                    </a:ext>
                  </a:extLst>
                </p14:cNvPr>
                <p14:cNvContentPartPr/>
                <p14:nvPr/>
              </p14:nvContentPartPr>
              <p14:xfrm>
                <a:off x="8899737" y="4971659"/>
                <a:ext cx="59071" cy="226438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7E5C971-FFA5-7CC8-A365-B2A02DD7270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81728" y="4953659"/>
                  <a:ext cx="94730" cy="262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9B0479-1902-5D6E-1097-28BD93011F9A}"/>
                    </a:ext>
                  </a:extLst>
                </p14:cNvPr>
                <p14:cNvContentPartPr/>
                <p14:nvPr/>
              </p14:nvContentPartPr>
              <p14:xfrm>
                <a:off x="8858059" y="5030073"/>
                <a:ext cx="183776" cy="125361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9B0479-1902-5D6E-1097-28BD93011F9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40437" y="5012422"/>
                  <a:ext cx="219380" cy="1610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9A1B530-2A82-DFE3-7F14-1EDA139AACA0}"/>
              </a:ext>
            </a:extLst>
          </p:cNvPr>
          <p:cNvGrpSpPr/>
          <p:nvPr/>
        </p:nvGrpSpPr>
        <p:grpSpPr>
          <a:xfrm>
            <a:off x="7857793" y="2489043"/>
            <a:ext cx="1599179" cy="1207014"/>
            <a:chOff x="7857793" y="2489043"/>
            <a:chExt cx="1599179" cy="120701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45E0BD9-B995-4D91-5C74-385ECFC3C358}"/>
                    </a:ext>
                  </a:extLst>
                </p14:cNvPr>
                <p14:cNvContentPartPr/>
                <p14:nvPr/>
              </p14:nvContentPartPr>
              <p14:xfrm>
                <a:off x="8895143" y="3463384"/>
                <a:ext cx="141770" cy="232673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45E0BD9-B995-4D91-5C74-385ECFC3C3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77512" y="3445375"/>
                  <a:ext cx="177392" cy="268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14F9431-6E1A-F892-8B75-17616202DD1F}"/>
                    </a:ext>
                  </a:extLst>
                </p14:cNvPr>
                <p14:cNvContentPartPr/>
                <p14:nvPr/>
              </p14:nvContentPartPr>
              <p14:xfrm>
                <a:off x="9046101" y="3458133"/>
                <a:ext cx="96482" cy="46928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14F9431-6E1A-F892-8B75-17616202DD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28101" y="3440084"/>
                  <a:ext cx="132123" cy="82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FA6881-FE99-DBEF-55E4-3BD5933609AB}"/>
                    </a:ext>
                  </a:extLst>
                </p14:cNvPr>
                <p14:cNvContentPartPr/>
                <p14:nvPr/>
              </p14:nvContentPartPr>
              <p14:xfrm>
                <a:off x="9080888" y="3509656"/>
                <a:ext cx="107312" cy="74823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FA6881-FE99-DBEF-55E4-3BD5933609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63243" y="3491670"/>
                  <a:ext cx="142963" cy="110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BF444C5-E416-49F1-00AE-EB9BAC587885}"/>
                    </a:ext>
                  </a:extLst>
                </p14:cNvPr>
                <p14:cNvContentPartPr/>
                <p14:nvPr/>
              </p14:nvContentPartPr>
              <p14:xfrm>
                <a:off x="9213469" y="3315707"/>
                <a:ext cx="91560" cy="159163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BF444C5-E416-49F1-00AE-EB9BAC5878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95516" y="3298102"/>
                  <a:ext cx="127107" cy="194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950AD6-1EF4-41DD-2C94-B74731FE57B7}"/>
                    </a:ext>
                  </a:extLst>
                </p14:cNvPr>
                <p14:cNvContentPartPr/>
                <p14:nvPr/>
              </p14:nvContentPartPr>
              <p14:xfrm>
                <a:off x="9300106" y="3275670"/>
                <a:ext cx="156866" cy="146364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950AD6-1EF4-41DD-2C94-B74731FE57B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82436" y="3258005"/>
                  <a:ext cx="192567" cy="182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98BDFB5-4E98-BCC2-E598-286C2BDE32C8}"/>
                    </a:ext>
                  </a:extLst>
                </p14:cNvPr>
                <p14:cNvContentPartPr/>
                <p14:nvPr/>
              </p14:nvContentPartPr>
              <p14:xfrm>
                <a:off x="7857793" y="2703667"/>
                <a:ext cx="225782" cy="399713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98BDFB5-4E98-BCC2-E598-286C2BDE32C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39817" y="2685662"/>
                  <a:ext cx="261375" cy="435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211924-492B-04A8-0428-FBBF4B0A8327}"/>
                    </a:ext>
                  </a:extLst>
                </p14:cNvPr>
                <p14:cNvContentPartPr/>
                <p14:nvPr/>
              </p14:nvContentPartPr>
              <p14:xfrm>
                <a:off x="8068151" y="2796868"/>
                <a:ext cx="116829" cy="187714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211924-492B-04A8-0428-FBBF4B0A83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0482" y="2778888"/>
                  <a:ext cx="152527" cy="223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E5442AD-ED31-E4AF-94BD-DBC43C8C7A4B}"/>
                    </a:ext>
                  </a:extLst>
                </p14:cNvPr>
                <p14:cNvContentPartPr/>
                <p14:nvPr/>
              </p14:nvContentPartPr>
              <p14:xfrm>
                <a:off x="7960183" y="2971455"/>
                <a:ext cx="383304" cy="207732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E5442AD-ED31-E4AF-94BD-DBC43C8C7A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42547" y="2953814"/>
                  <a:ext cx="418935" cy="243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6631DD8-D3AA-9FCE-AC1C-47137E80DA4F}"/>
                    </a:ext>
                  </a:extLst>
                </p14:cNvPr>
                <p14:cNvContentPartPr/>
                <p14:nvPr/>
              </p14:nvContentPartPr>
              <p14:xfrm>
                <a:off x="8089482" y="3136197"/>
                <a:ext cx="184104" cy="268116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6631DD8-D3AA-9FCE-AC1C-47137E80DA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71863" y="3118203"/>
                  <a:ext cx="219702" cy="303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CBEF1F-9684-5946-732B-61BACE23A90E}"/>
                    </a:ext>
                  </a:extLst>
                </p14:cNvPr>
                <p14:cNvContentPartPr/>
                <p14:nvPr/>
              </p14:nvContentPartPr>
              <p14:xfrm>
                <a:off x="8227971" y="3135869"/>
                <a:ext cx="123064" cy="185745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CBEF1F-9684-5946-732B-61BACE23A90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09979" y="3117870"/>
                  <a:ext cx="158688" cy="221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16D5647-028B-4D5B-7100-464B8F0161B3}"/>
                    </a:ext>
                  </a:extLst>
                </p14:cNvPr>
                <p14:cNvContentPartPr/>
                <p14:nvPr/>
              </p14:nvContentPartPr>
              <p14:xfrm>
                <a:off x="8195482" y="3183126"/>
                <a:ext cx="92872" cy="699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16D5647-028B-4D5B-7100-464B8F0161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77844" y="3165471"/>
                  <a:ext cx="128509" cy="105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6615ECB-7A78-F01E-41CA-42847AD51E25}"/>
                    </a:ext>
                  </a:extLst>
                </p14:cNvPr>
                <p14:cNvContentPartPr/>
                <p14:nvPr/>
              </p14:nvContentPartPr>
              <p14:xfrm>
                <a:off x="8433078" y="2880224"/>
                <a:ext cx="32489" cy="16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6615ECB-7A78-F01E-41CA-42847AD51E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15029" y="2862715"/>
                  <a:ext cx="68227" cy="51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75B1789-07FC-1838-FBF2-A18E8F3F45D7}"/>
                    </a:ext>
                  </a:extLst>
                </p14:cNvPr>
                <p14:cNvContentPartPr/>
                <p14:nvPr/>
              </p14:nvContentPartPr>
              <p14:xfrm>
                <a:off x="8461957" y="2914353"/>
                <a:ext cx="84012" cy="54476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75B1789-07FC-1838-FBF2-A18E8F3F45D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44006" y="2896315"/>
                  <a:ext cx="119556" cy="90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69FEAD0-D269-6A26-94CD-5EBBB764A1BA}"/>
                    </a:ext>
                  </a:extLst>
                </p14:cNvPr>
                <p14:cNvContentPartPr/>
                <p14:nvPr/>
              </p14:nvContentPartPr>
              <p14:xfrm>
                <a:off x="8606680" y="2759128"/>
                <a:ext cx="78105" cy="84668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69FEAD0-D269-6A26-94CD-5EBBB764A1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89043" y="2741549"/>
                  <a:ext cx="113738" cy="120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E7AE48D-D6D3-76C2-B0C9-D7389DE88546}"/>
                    </a:ext>
                  </a:extLst>
                </p14:cNvPr>
                <p14:cNvContentPartPr/>
                <p14:nvPr/>
              </p14:nvContentPartPr>
              <p14:xfrm>
                <a:off x="8718915" y="2629173"/>
                <a:ext cx="121095" cy="97795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E7AE48D-D6D3-76C2-B0C9-D7389DE885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00948" y="2611556"/>
                  <a:ext cx="156669" cy="133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30802C-54F8-0E7B-E11E-C20D6696C5FD}"/>
                    </a:ext>
                  </a:extLst>
                </p14:cNvPr>
                <p14:cNvContentPartPr/>
                <p14:nvPr/>
              </p14:nvContentPartPr>
              <p14:xfrm>
                <a:off x="8815397" y="2591105"/>
                <a:ext cx="113875" cy="227423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30802C-54F8-0E7B-E11E-C20D6696C5F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97379" y="2573113"/>
                  <a:ext cx="149551" cy="263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564AAF-E997-C245-FF08-0A961CF550AB}"/>
                    </a:ext>
                  </a:extLst>
                </p14:cNvPr>
                <p14:cNvContentPartPr/>
                <p14:nvPr/>
              </p14:nvContentPartPr>
              <p14:xfrm>
                <a:off x="8923037" y="2572399"/>
                <a:ext cx="183120" cy="150959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564AAF-E997-C245-FF08-0A961CF550A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05049" y="2554787"/>
                  <a:ext cx="218737" cy="186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A1793D4-DDB1-A7D2-4042-5D7709F3680A}"/>
                    </a:ext>
                  </a:extLst>
                </p14:cNvPr>
                <p14:cNvContentPartPr/>
                <p14:nvPr/>
              </p14:nvContentPartPr>
              <p14:xfrm>
                <a:off x="9144881" y="2489043"/>
                <a:ext cx="162117" cy="166711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A1793D4-DDB1-A7D2-4042-5D7709F3680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26908" y="2471040"/>
                  <a:ext cx="197704" cy="2023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1EE1B7E-827D-D943-1FBC-48C86E32EACB}"/>
              </a:ext>
            </a:extLst>
          </p:cNvPr>
          <p:cNvGrpSpPr/>
          <p:nvPr/>
        </p:nvGrpSpPr>
        <p:grpSpPr>
          <a:xfrm>
            <a:off x="1047179" y="2540063"/>
            <a:ext cx="776520" cy="583920"/>
            <a:chOff x="1047179" y="2540063"/>
            <a:chExt cx="776520" cy="58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E1065AD-05F1-573E-5927-54BCE4416D84}"/>
                    </a:ext>
                  </a:extLst>
                </p14:cNvPr>
                <p14:cNvContentPartPr/>
                <p14:nvPr/>
              </p14:nvContentPartPr>
              <p14:xfrm>
                <a:off x="1070579" y="2776223"/>
                <a:ext cx="165600" cy="347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E1065AD-05F1-573E-5927-54BCE4416D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2939" y="2758583"/>
                  <a:ext cx="2012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BA152E6-A965-6478-CE81-A508B50FA1F4}"/>
                    </a:ext>
                  </a:extLst>
                </p14:cNvPr>
                <p14:cNvContentPartPr/>
                <p14:nvPr/>
              </p14:nvContentPartPr>
              <p14:xfrm>
                <a:off x="1047179" y="2823023"/>
                <a:ext cx="236520" cy="245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BA152E6-A965-6478-CE81-A508B50FA1F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9539" y="2805023"/>
                  <a:ext cx="272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73CF175-59F1-17E2-AF8D-A33A77F96F1D}"/>
                    </a:ext>
                  </a:extLst>
                </p14:cNvPr>
                <p14:cNvContentPartPr/>
                <p14:nvPr/>
              </p14:nvContentPartPr>
              <p14:xfrm>
                <a:off x="1214939" y="2540063"/>
                <a:ext cx="213840" cy="218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73CF175-59F1-17E2-AF8D-A33A77F96F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96939" y="2522063"/>
                  <a:ext cx="2494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209DE71-7D9C-1F4A-7CEB-C815962CF79E}"/>
                    </a:ext>
                  </a:extLst>
                </p14:cNvPr>
                <p14:cNvContentPartPr/>
                <p14:nvPr/>
              </p14:nvContentPartPr>
              <p14:xfrm>
                <a:off x="1586819" y="2767583"/>
                <a:ext cx="65520" cy="262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209DE71-7D9C-1F4A-7CEB-C815962CF7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69179" y="2749943"/>
                  <a:ext cx="101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5470A2-6BA4-7429-C25C-BE6C14001855}"/>
                    </a:ext>
                  </a:extLst>
                </p14:cNvPr>
                <p14:cNvContentPartPr/>
                <p14:nvPr/>
              </p14:nvContentPartPr>
              <p14:xfrm>
                <a:off x="1507259" y="2840663"/>
                <a:ext cx="316440" cy="119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5470A2-6BA4-7429-C25C-BE6C1400185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89259" y="2822663"/>
                  <a:ext cx="3520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B118202-27FA-A6A3-954A-EA333B91B310}"/>
              </a:ext>
            </a:extLst>
          </p:cNvPr>
          <p:cNvGrpSpPr/>
          <p:nvPr/>
        </p:nvGrpSpPr>
        <p:grpSpPr>
          <a:xfrm>
            <a:off x="1937099" y="2508383"/>
            <a:ext cx="1225440" cy="508320"/>
            <a:chOff x="1937099" y="2508383"/>
            <a:chExt cx="122544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42A3E3C-18D4-D3F1-934C-BB30AD61685C}"/>
                    </a:ext>
                  </a:extLst>
                </p14:cNvPr>
                <p14:cNvContentPartPr/>
                <p14:nvPr/>
              </p14:nvContentPartPr>
              <p14:xfrm>
                <a:off x="1937099" y="2664983"/>
                <a:ext cx="251280" cy="351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42A3E3C-18D4-D3F1-934C-BB30AD6168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19459" y="2647343"/>
                  <a:ext cx="2869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21A19C5-E4F4-E570-9E35-BEC34585DE71}"/>
                    </a:ext>
                  </a:extLst>
                </p14:cNvPr>
                <p14:cNvContentPartPr/>
                <p14:nvPr/>
              </p14:nvContentPartPr>
              <p14:xfrm>
                <a:off x="2076419" y="2514503"/>
                <a:ext cx="215640" cy="217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21A19C5-E4F4-E570-9E35-BEC34585DE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58779" y="2496863"/>
                  <a:ext cx="251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82F3C2B-339B-ECEC-DC3E-D459A21D145D}"/>
                    </a:ext>
                  </a:extLst>
                </p14:cNvPr>
                <p14:cNvContentPartPr/>
                <p14:nvPr/>
              </p14:nvContentPartPr>
              <p14:xfrm>
                <a:off x="2439299" y="2728343"/>
                <a:ext cx="132480" cy="1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82F3C2B-339B-ECEC-DC3E-D459A21D145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21299" y="2710343"/>
                  <a:ext cx="168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0399813-5F1A-B838-9132-02D2DF073829}"/>
                    </a:ext>
                  </a:extLst>
                </p14:cNvPr>
                <p14:cNvContentPartPr/>
                <p14:nvPr/>
              </p14:nvContentPartPr>
              <p14:xfrm>
                <a:off x="2457299" y="2837783"/>
                <a:ext cx="175320" cy="55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0399813-5F1A-B838-9132-02D2DF0738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39299" y="2820143"/>
                  <a:ext cx="210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92AD7E5-1A36-D0CF-D45D-5BCBD3E7AD64}"/>
                    </a:ext>
                  </a:extLst>
                </p14:cNvPr>
                <p14:cNvContentPartPr/>
                <p14:nvPr/>
              </p14:nvContentPartPr>
              <p14:xfrm>
                <a:off x="2793539" y="2652743"/>
                <a:ext cx="180360" cy="275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92AD7E5-1A36-D0CF-D45D-5BCBD3E7AD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75899" y="2634743"/>
                  <a:ext cx="216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2E901CE-6D92-FB9C-B229-B73EA441D2BE}"/>
                    </a:ext>
                  </a:extLst>
                </p14:cNvPr>
                <p14:cNvContentPartPr/>
                <p14:nvPr/>
              </p14:nvContentPartPr>
              <p14:xfrm>
                <a:off x="2941139" y="2508383"/>
                <a:ext cx="221400" cy="185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2E901CE-6D92-FB9C-B229-B73EA441D2B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23499" y="2490743"/>
                  <a:ext cx="25704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2F2F698-DC33-F565-DA47-25922072968E}"/>
              </a:ext>
            </a:extLst>
          </p:cNvPr>
          <p:cNvGrpSpPr/>
          <p:nvPr/>
        </p:nvGrpSpPr>
        <p:grpSpPr>
          <a:xfrm>
            <a:off x="103739" y="3338664"/>
            <a:ext cx="2973604" cy="2159938"/>
            <a:chOff x="103739" y="3338664"/>
            <a:chExt cx="2973604" cy="215993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ABA8E77-BD5D-B016-CC06-E5803FB9EB33}"/>
                    </a:ext>
                  </a:extLst>
                </p14:cNvPr>
                <p14:cNvContentPartPr/>
                <p14:nvPr/>
              </p14:nvContentPartPr>
              <p14:xfrm>
                <a:off x="110631" y="3696057"/>
                <a:ext cx="60775" cy="393889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ABA8E77-BD5D-B016-CC06-E5803FB9EB3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650" y="3678415"/>
                  <a:ext cx="96377" cy="429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16D90FD-1E1E-1162-3C12-B631198BDC02}"/>
                    </a:ext>
                  </a:extLst>
                </p14:cNvPr>
                <p14:cNvContentPartPr/>
                <p14:nvPr/>
              </p14:nvContentPartPr>
              <p14:xfrm>
                <a:off x="103739" y="3642204"/>
                <a:ext cx="152252" cy="25369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16D90FD-1E1E-1162-3C12-B631198BDC0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742" y="3624446"/>
                  <a:ext cx="187885" cy="61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0E618D0-2FD4-4F8F-AB6E-EAF37AF5415D}"/>
                    </a:ext>
                  </a:extLst>
                </p14:cNvPr>
                <p14:cNvContentPartPr/>
                <p14:nvPr/>
              </p14:nvContentPartPr>
              <p14:xfrm>
                <a:off x="170780" y="3887439"/>
                <a:ext cx="68607" cy="19583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0E618D0-2FD4-4F8F-AB6E-EAF37AF5415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2820" y="3869992"/>
                  <a:ext cx="104168" cy="54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C029830-3BDF-265D-BE95-C70A070425C0}"/>
                    </a:ext>
                  </a:extLst>
                </p14:cNvPr>
                <p14:cNvContentPartPr/>
                <p14:nvPr/>
              </p14:nvContentPartPr>
              <p14:xfrm>
                <a:off x="346527" y="3926160"/>
                <a:ext cx="13158" cy="110823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C029830-3BDF-265D-BE95-C70A070425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8252" y="3908111"/>
                  <a:ext cx="49343" cy="146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2F03CF-823B-5215-5957-08DAC6DB7618}"/>
                    </a:ext>
                  </a:extLst>
                </p14:cNvPr>
                <p14:cNvContentPartPr/>
                <p14:nvPr/>
              </p14:nvContentPartPr>
              <p14:xfrm>
                <a:off x="279173" y="3814892"/>
                <a:ext cx="27255" cy="41392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2F03CF-823B-5215-5957-08DAC6DB76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1366" y="3796738"/>
                  <a:ext cx="63232" cy="77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74F7F82-D3CC-0BA1-7DAC-6BC43C302D48}"/>
                    </a:ext>
                  </a:extLst>
                </p14:cNvPr>
                <p14:cNvContentPartPr/>
                <p14:nvPr/>
              </p14:nvContentPartPr>
              <p14:xfrm>
                <a:off x="419520" y="3896785"/>
                <a:ext cx="141287" cy="91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74F7F82-D3CC-0BA1-7DAC-6BC43C302D4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1545" y="3879114"/>
                  <a:ext cx="176878" cy="126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857468D-39AB-6AC7-537D-7AEC24A8AAB1}"/>
                    </a:ext>
                  </a:extLst>
                </p14:cNvPr>
                <p14:cNvContentPartPr/>
                <p14:nvPr/>
              </p14:nvContentPartPr>
              <p14:xfrm>
                <a:off x="495019" y="3505566"/>
                <a:ext cx="209581" cy="48869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857468D-39AB-6AC7-537D-7AEC24A8AAB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7374" y="3487933"/>
                  <a:ext cx="245231" cy="524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471A0C3-D2E1-9AE8-6345-FBBEDEA6E2D9}"/>
                    </a:ext>
                  </a:extLst>
                </p14:cNvPr>
                <p14:cNvContentPartPr/>
                <p14:nvPr/>
              </p14:nvContentPartPr>
              <p14:xfrm>
                <a:off x="812993" y="3686711"/>
                <a:ext cx="24122" cy="24657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471A0C3-D2E1-9AE8-6345-FBBEDEA6E2D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5352" y="3668713"/>
                  <a:ext cx="59765" cy="282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9E31AF3-D1E8-DA42-B79B-15C0FAEB4E44}"/>
                    </a:ext>
                  </a:extLst>
                </p14:cNvPr>
                <p14:cNvContentPartPr/>
                <p14:nvPr/>
              </p14:nvContentPartPr>
              <p14:xfrm>
                <a:off x="746892" y="3726767"/>
                <a:ext cx="175121" cy="191381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9E31AF3-D1E8-DA42-B79B-15C0FAEB4E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9272" y="3709107"/>
                  <a:ext cx="210721" cy="227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B34D0A-22BC-C7BC-DE8F-D2B8882C578B}"/>
                    </a:ext>
                  </a:extLst>
                </p14:cNvPr>
                <p14:cNvContentPartPr/>
                <p14:nvPr/>
              </p14:nvContentPartPr>
              <p14:xfrm>
                <a:off x="1000331" y="3816672"/>
                <a:ext cx="63282" cy="204733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B34D0A-22BC-C7BC-DE8F-D2B8882C578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82713" y="3799041"/>
                  <a:ext cx="98878" cy="240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1F964C-89AD-72E0-FA22-068C94E449C9}"/>
                    </a:ext>
                  </a:extLst>
                </p14:cNvPr>
                <p14:cNvContentPartPr/>
                <p14:nvPr/>
              </p14:nvContentPartPr>
              <p14:xfrm>
                <a:off x="1169186" y="3626626"/>
                <a:ext cx="169482" cy="247906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1F964C-89AD-72E0-FA22-068C94E449C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1194" y="3608636"/>
                  <a:ext cx="205106" cy="283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1702319-D8CF-E06B-5394-0AA9A8FB7A5D}"/>
                    </a:ext>
                  </a:extLst>
                </p14:cNvPr>
                <p14:cNvContentPartPr/>
                <p14:nvPr/>
              </p14:nvContentPartPr>
              <p14:xfrm>
                <a:off x="1272880" y="3338664"/>
                <a:ext cx="535073" cy="440622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1702319-D8CF-E06B-5394-0AA9A8FB7A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54876" y="3321025"/>
                  <a:ext cx="570721" cy="476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642AD05-C7CA-DE05-7239-BC6D5C595C8F}"/>
                    </a:ext>
                  </a:extLst>
                </p14:cNvPr>
                <p14:cNvContentPartPr/>
                <p14:nvPr/>
              </p14:nvContentPartPr>
              <p14:xfrm>
                <a:off x="1946108" y="3453938"/>
                <a:ext cx="118731" cy="2755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642AD05-C7CA-DE05-7239-BC6D5C595C8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28118" y="3435908"/>
                  <a:ext cx="154350" cy="3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C35485A-B789-A87D-4630-06FC12ECBC57}"/>
                    </a:ext>
                  </a:extLst>
                </p14:cNvPr>
                <p14:cNvContentPartPr/>
                <p14:nvPr/>
              </p14:nvContentPartPr>
              <p14:xfrm>
                <a:off x="2085202" y="3520254"/>
                <a:ext cx="72053" cy="20028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C35485A-B789-A87D-4630-06FC12ECBC5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067189" y="3502411"/>
                  <a:ext cx="107719" cy="56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282882-4B4E-D717-71BA-AEFE9F65067C}"/>
                    </a:ext>
                  </a:extLst>
                </p14:cNvPr>
                <p14:cNvContentPartPr/>
                <p14:nvPr/>
              </p14:nvContentPartPr>
              <p14:xfrm>
                <a:off x="2117782" y="3640423"/>
                <a:ext cx="76126" cy="21809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282882-4B4E-D717-71BA-AEFE9F65067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99743" y="3622612"/>
                  <a:ext cx="111844" cy="57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AF36156-72C7-D09C-B067-161F0CE13235}"/>
                    </a:ext>
                  </a:extLst>
                </p14:cNvPr>
                <p14:cNvContentPartPr/>
                <p14:nvPr/>
              </p14:nvContentPartPr>
              <p14:xfrm>
                <a:off x="2263142" y="3409876"/>
                <a:ext cx="51690" cy="230548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AF36156-72C7-D09C-B067-161F0CE1323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45194" y="3392225"/>
                  <a:ext cx="87227" cy="266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EE279F-CE73-5346-64E7-1320E5C84061}"/>
                    </a:ext>
                  </a:extLst>
                </p14:cNvPr>
                <p14:cNvContentPartPr/>
                <p14:nvPr/>
              </p14:nvContentPartPr>
              <p14:xfrm>
                <a:off x="2329556" y="3402309"/>
                <a:ext cx="140347" cy="224762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EE279F-CE73-5346-64E7-1320E5C8406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11923" y="3384299"/>
                  <a:ext cx="175974" cy="260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3BD3496-9C68-1F9B-AC18-612AE0435F44}"/>
                    </a:ext>
                  </a:extLst>
                </p14:cNvPr>
                <p14:cNvContentPartPr/>
                <p14:nvPr/>
              </p14:nvContentPartPr>
              <p14:xfrm>
                <a:off x="1074264" y="4571961"/>
                <a:ext cx="7205" cy="251466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3BD3496-9C68-1F9B-AC18-612AE0435F4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6612" y="4554333"/>
                  <a:ext cx="42870" cy="287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8BBDAF5-1221-3D9F-F13D-4C80DCCE3581}"/>
                    </a:ext>
                  </a:extLst>
                </p14:cNvPr>
                <p14:cNvContentPartPr/>
                <p14:nvPr/>
              </p14:nvContentPartPr>
              <p14:xfrm>
                <a:off x="980595" y="4624924"/>
                <a:ext cx="177940" cy="174914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8BBDAF5-1221-3D9F-F13D-4C80DCCE358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2981" y="4606929"/>
                  <a:ext cx="213528" cy="210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590F187-56A5-4CAE-174D-73A979176617}"/>
                    </a:ext>
                  </a:extLst>
                </p14:cNvPr>
                <p14:cNvContentPartPr/>
                <p14:nvPr/>
              </p14:nvContentPartPr>
              <p14:xfrm>
                <a:off x="1098073" y="4434878"/>
                <a:ext cx="100874" cy="135747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590F187-56A5-4CAE-174D-73A97917661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0420" y="4416874"/>
                  <a:ext cx="136540" cy="171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985662F-3B26-9E4C-7FE5-272B34A62927}"/>
                    </a:ext>
                  </a:extLst>
                </p14:cNvPr>
                <p14:cNvContentPartPr/>
                <p14:nvPr/>
              </p14:nvContentPartPr>
              <p14:xfrm>
                <a:off x="1086795" y="4435768"/>
                <a:ext cx="26942" cy="71212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985662F-3B26-9E4C-7FE5-272B34A6292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9193" y="4418145"/>
                  <a:ext cx="62505" cy="106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D439FCC-A449-62B0-A6E5-F50FFD81290A}"/>
                    </a:ext>
                  </a:extLst>
                </p14:cNvPr>
                <p14:cNvContentPartPr/>
                <p14:nvPr/>
              </p14:nvContentPartPr>
              <p14:xfrm>
                <a:off x="1335535" y="4462473"/>
                <a:ext cx="55763" cy="236334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D439FCC-A449-62B0-A6E5-F50FFD81290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17547" y="4444820"/>
                  <a:ext cx="91379" cy="2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214F477-C243-5539-4F8B-7165FCFAF35E}"/>
                    </a:ext>
                  </a:extLst>
                </p14:cNvPr>
                <p14:cNvContentPartPr/>
                <p14:nvPr/>
              </p14:nvContentPartPr>
              <p14:xfrm>
                <a:off x="1324257" y="4517217"/>
                <a:ext cx="166662" cy="116609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214F477-C243-5539-4F8B-7165FCFAF35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06259" y="4499582"/>
                  <a:ext cx="202298" cy="1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AB9F30-23FE-9416-F854-BBD84E4F4D37}"/>
                    </a:ext>
                  </a:extLst>
                </p14:cNvPr>
                <p14:cNvContentPartPr/>
                <p14:nvPr/>
              </p14:nvContentPartPr>
              <p14:xfrm>
                <a:off x="1495932" y="4336962"/>
                <a:ext cx="176687" cy="357393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AB9F30-23FE-9416-F854-BBD84E4F4D3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77939" y="4318966"/>
                  <a:ext cx="212312" cy="393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1851D59-311B-5EB5-ED40-2DB6C91804CC}"/>
                    </a:ext>
                  </a:extLst>
                </p14:cNvPr>
                <p14:cNvContentPartPr/>
                <p14:nvPr/>
              </p14:nvContentPartPr>
              <p14:xfrm>
                <a:off x="1532585" y="4152702"/>
                <a:ext cx="154131" cy="212745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1851D59-311B-5EB5-ED40-2DB6C91804C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514579" y="4135063"/>
                  <a:ext cx="189783" cy="248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C6361D5-8419-ADA5-7144-9628DEDEC315}"/>
                    </a:ext>
                  </a:extLst>
                </p14:cNvPr>
                <p14:cNvContentPartPr/>
                <p14:nvPr/>
              </p14:nvContentPartPr>
              <p14:xfrm>
                <a:off x="1806074" y="4350759"/>
                <a:ext cx="81451" cy="24034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C6361D5-8419-ADA5-7144-9628DEDEC31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88414" y="4333182"/>
                  <a:ext cx="117131" cy="59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50088C9-B949-3817-CAAB-959A44B9C094}"/>
                    </a:ext>
                  </a:extLst>
                </p14:cNvPr>
                <p14:cNvContentPartPr/>
                <p14:nvPr/>
              </p14:nvContentPartPr>
              <p14:xfrm>
                <a:off x="1856198" y="4441109"/>
                <a:ext cx="81765" cy="33826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50088C9-B949-3817-CAAB-959A44B9C0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838548" y="4423476"/>
                  <a:ext cx="117425" cy="69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8CF7705-0541-6DC7-13DE-0D676DEB2C43}"/>
                    </a:ext>
                  </a:extLst>
                </p14:cNvPr>
                <p14:cNvContentPartPr/>
                <p14:nvPr/>
              </p14:nvContentPartPr>
              <p14:xfrm>
                <a:off x="2032572" y="4228364"/>
                <a:ext cx="50751" cy="240339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8CF7705-0541-6DC7-13DE-0D676DEB2C4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14935" y="4210348"/>
                  <a:ext cx="86385" cy="276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44A575C-66AC-42C7-A67E-2281F301D813}"/>
                    </a:ext>
                  </a:extLst>
                </p14:cNvPr>
                <p14:cNvContentPartPr/>
                <p14:nvPr/>
              </p14:nvContentPartPr>
              <p14:xfrm>
                <a:off x="2079876" y="4218573"/>
                <a:ext cx="152252" cy="254137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44A575C-66AC-42C7-A67E-2281F301D8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61879" y="4200910"/>
                  <a:ext cx="187885" cy="289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856DC6-B6D8-5B45-520D-62381F08B354}"/>
                    </a:ext>
                  </a:extLst>
                </p14:cNvPr>
                <p14:cNvContentPartPr/>
                <p14:nvPr/>
              </p14:nvContentPartPr>
              <p14:xfrm>
                <a:off x="2080189" y="3968887"/>
                <a:ext cx="154131" cy="181145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856DC6-B6D8-5B45-520D-62381F08B35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62183" y="3950881"/>
                  <a:ext cx="189783" cy="216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6B27CCE-607F-B5B6-006B-56F805262056}"/>
                    </a:ext>
                  </a:extLst>
                </p14:cNvPr>
                <p14:cNvContentPartPr/>
                <p14:nvPr/>
              </p14:nvContentPartPr>
              <p14:xfrm>
                <a:off x="1682331" y="5109163"/>
                <a:ext cx="4699" cy="282621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6B27CCE-607F-B5B6-006B-56F80526205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64258" y="5091522"/>
                  <a:ext cx="40484" cy="318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E99DBCE-F938-92D7-93B1-F61E4A430EC6}"/>
                    </a:ext>
                  </a:extLst>
                </p14:cNvPr>
                <p14:cNvContentPartPr/>
                <p14:nvPr/>
              </p14:nvContentPartPr>
              <p14:xfrm>
                <a:off x="1616230" y="5201739"/>
                <a:ext cx="152565" cy="122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E99DBCE-F938-92D7-93B1-F61E4A430EC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98239" y="5184139"/>
                  <a:ext cx="188187" cy="158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4E37C9D-A333-F836-7A6D-DE4E61FABEF6}"/>
                    </a:ext>
                  </a:extLst>
                </p14:cNvPr>
                <p14:cNvContentPartPr/>
                <p14:nvPr/>
              </p14:nvContentPartPr>
              <p14:xfrm>
                <a:off x="1700187" y="4970301"/>
                <a:ext cx="137214" cy="12017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4E37C9D-A333-F836-7A6D-DE4E61FABE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682540" y="4952618"/>
                  <a:ext cx="172868" cy="155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46B1DDA-5007-1D20-B693-73FE3955A128}"/>
                    </a:ext>
                  </a:extLst>
                </p14:cNvPr>
                <p14:cNvContentPartPr/>
                <p14:nvPr/>
              </p14:nvContentPartPr>
              <p14:xfrm>
                <a:off x="1927625" y="5029050"/>
                <a:ext cx="76126" cy="25369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46B1DDA-5007-1D20-B693-73FE3955A12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09946" y="5010929"/>
                  <a:ext cx="111844" cy="61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5F1D3A3-ED04-ED39-72B6-9249D4031314}"/>
                    </a:ext>
                  </a:extLst>
                </p14:cNvPr>
                <p14:cNvContentPartPr/>
                <p14:nvPr/>
              </p14:nvContentPartPr>
              <p14:xfrm>
                <a:off x="1992159" y="5129192"/>
                <a:ext cx="72680" cy="55189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5F1D3A3-ED04-ED39-72B6-9249D40313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74169" y="5111156"/>
                  <a:ext cx="108300" cy="90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2EFC1E3-8D64-AF60-6589-85773C9E6D80}"/>
                    </a:ext>
                  </a:extLst>
                </p14:cNvPr>
                <p14:cNvContentPartPr/>
                <p14:nvPr/>
              </p14:nvContentPartPr>
              <p14:xfrm>
                <a:off x="2196414" y="4936475"/>
                <a:ext cx="62655" cy="197612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2EFC1E3-8D64-AF60-6589-85773C9E6D8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78410" y="4918478"/>
                  <a:ext cx="98304" cy="233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6F85D86-D854-2F15-AD0F-51BBD8DE6D0C}"/>
                    </a:ext>
                  </a:extLst>
                </p14:cNvPr>
                <p14:cNvContentPartPr/>
                <p14:nvPr/>
              </p14:nvContentPartPr>
              <p14:xfrm>
                <a:off x="2263768" y="4847016"/>
                <a:ext cx="137214" cy="184705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6F85D86-D854-2F15-AD0F-51BBD8DE6D0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45761" y="4829374"/>
                  <a:ext cx="172868" cy="220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3AD6096-4EC5-A4D0-7BB8-F8490646951A}"/>
                    </a:ext>
                  </a:extLst>
                </p14:cNvPr>
                <p14:cNvContentPartPr/>
                <p14:nvPr/>
              </p14:nvContentPartPr>
              <p14:xfrm>
                <a:off x="2432937" y="4785150"/>
                <a:ext cx="94609" cy="191826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3AD6096-4EC5-A4D0-7BB8-F8490646951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14950" y="4767155"/>
                  <a:ext cx="130222" cy="227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87306E6-12E1-EB47-2A3A-91264A0BDD90}"/>
                    </a:ext>
                  </a:extLst>
                </p14:cNvPr>
                <p14:cNvContentPartPr/>
                <p14:nvPr/>
              </p14:nvContentPartPr>
              <p14:xfrm>
                <a:off x="2615263" y="4765567"/>
                <a:ext cx="89283" cy="48068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87306E6-12E1-EB47-2A3A-91264A0BDD9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97262" y="4747496"/>
                  <a:ext cx="124924" cy="83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4734778-8CAB-93CC-294E-D08D49E685F0}"/>
                    </a:ext>
                  </a:extLst>
                </p14:cNvPr>
                <p14:cNvContentPartPr/>
                <p14:nvPr/>
              </p14:nvContentPartPr>
              <p14:xfrm>
                <a:off x="2738693" y="4612017"/>
                <a:ext cx="138154" cy="280396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4734778-8CAB-93CC-294E-D08D49E685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20704" y="4594020"/>
                  <a:ext cx="173772" cy="316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944AE88-B8C0-FDEA-41CE-9736132AB4F0}"/>
                    </a:ext>
                  </a:extLst>
                </p14:cNvPr>
                <p14:cNvContentPartPr/>
                <p14:nvPr/>
              </p14:nvContentPartPr>
              <p14:xfrm>
                <a:off x="2923212" y="4500304"/>
                <a:ext cx="154131" cy="308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944AE88-B8C0-FDEA-41CE-9736132AB4F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05566" y="4482283"/>
                  <a:ext cx="189783" cy="344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D18D9ED-D79B-7A07-2AB3-C25F76ED9BF0}"/>
                    </a:ext>
                  </a:extLst>
                </p14:cNvPr>
                <p14:cNvContentPartPr/>
                <p14:nvPr/>
              </p14:nvContentPartPr>
              <p14:xfrm>
                <a:off x="1442049" y="4806514"/>
                <a:ext cx="286333" cy="692088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D18D9ED-D79B-7A07-2AB3-C25F76ED9B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424063" y="4788510"/>
                  <a:ext cx="321945" cy="727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928CC54-72EA-C7D3-CC30-89EE938A809A}"/>
                    </a:ext>
                  </a:extLst>
                </p14:cNvPr>
                <p14:cNvContentPartPr/>
                <p14:nvPr/>
              </p14:nvContentPartPr>
              <p14:xfrm>
                <a:off x="2045729" y="4232815"/>
                <a:ext cx="1017830" cy="982721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928CC54-72EA-C7D3-CC30-89EE938A809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28093" y="4214816"/>
                  <a:ext cx="1053461" cy="10183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4CC548D-43FE-6714-1621-0FD84B724399}"/>
              </a:ext>
            </a:extLst>
          </p:cNvPr>
          <p:cNvGrpSpPr/>
          <p:nvPr/>
        </p:nvGrpSpPr>
        <p:grpSpPr>
          <a:xfrm>
            <a:off x="2034138" y="5397571"/>
            <a:ext cx="592089" cy="577704"/>
            <a:chOff x="2034138" y="5397571"/>
            <a:chExt cx="592089" cy="57770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6B61C13-4253-62C3-7B86-960C7DE26D79}"/>
                    </a:ext>
                  </a:extLst>
                </p14:cNvPr>
                <p14:cNvContentPartPr/>
                <p14:nvPr/>
              </p14:nvContentPartPr>
              <p14:xfrm>
                <a:off x="2121855" y="5631679"/>
                <a:ext cx="24435" cy="343596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6B61C13-4253-62C3-7B86-960C7DE26D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04247" y="5613671"/>
                  <a:ext cx="60009" cy="379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35B6EBD-3B18-95EF-C3B9-015E9429C9DC}"/>
                    </a:ext>
                  </a:extLst>
                </p14:cNvPr>
                <p14:cNvContentPartPr/>
                <p14:nvPr/>
              </p14:nvContentPartPr>
              <p14:xfrm>
                <a:off x="2034138" y="5716688"/>
                <a:ext cx="236209" cy="137973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35B6EBD-3B18-95EF-C3B9-015E9429C9D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16134" y="5699036"/>
                  <a:ext cx="271856" cy="173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A1BE1A6-53D3-3643-7525-A438DB5BB671}"/>
                    </a:ext>
                  </a:extLst>
                </p14:cNvPr>
                <p14:cNvContentPartPr/>
                <p14:nvPr/>
              </p14:nvContentPartPr>
              <p14:xfrm>
                <a:off x="2273167" y="5592958"/>
                <a:ext cx="60462" cy="37386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A1BE1A6-53D3-3643-7525-A438DB5BB67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55172" y="5574809"/>
                  <a:ext cx="96091" cy="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EF4EBB8-2F9C-D4F0-D2D3-594DB8E30421}"/>
                    </a:ext>
                  </a:extLst>
                </p14:cNvPr>
                <p14:cNvContentPartPr/>
                <p14:nvPr/>
              </p14:nvContentPartPr>
              <p14:xfrm>
                <a:off x="2295722" y="5675741"/>
                <a:ext cx="74873" cy="44507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EF4EBB8-2F9C-D4F0-D2D3-594DB8E3042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78084" y="5657795"/>
                  <a:ext cx="110510" cy="80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A233C40-2EE7-53FE-6EF8-F30F4F594CC6}"/>
                    </a:ext>
                  </a:extLst>
                </p14:cNvPr>
                <p14:cNvContentPartPr/>
                <p14:nvPr/>
              </p14:nvContentPartPr>
              <p14:xfrm>
                <a:off x="2459252" y="5397571"/>
                <a:ext cx="166975" cy="367185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A233C40-2EE7-53FE-6EF8-F30F4F594CC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41619" y="5379554"/>
                  <a:ext cx="202601" cy="402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B70A10B-3BB2-BF65-FD41-64FABAE56033}"/>
              </a:ext>
            </a:extLst>
          </p:cNvPr>
          <p:cNvGrpSpPr/>
          <p:nvPr/>
        </p:nvGrpSpPr>
        <p:grpSpPr>
          <a:xfrm>
            <a:off x="3749699" y="2367623"/>
            <a:ext cx="892800" cy="750600"/>
            <a:chOff x="3749699" y="2367623"/>
            <a:chExt cx="892800" cy="75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B8DA485-2D30-6773-ACAC-CF9E66B4F0E1}"/>
                    </a:ext>
                  </a:extLst>
                </p14:cNvPr>
                <p14:cNvContentPartPr/>
                <p14:nvPr/>
              </p14:nvContentPartPr>
              <p14:xfrm>
                <a:off x="3749699" y="2541863"/>
                <a:ext cx="223200" cy="2872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B8DA485-2D30-6773-ACAC-CF9E66B4F0E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31699" y="2523863"/>
                  <a:ext cx="258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8647D09-3E4F-FFDF-3DB6-642E35D1E9AD}"/>
                    </a:ext>
                  </a:extLst>
                </p14:cNvPr>
                <p14:cNvContentPartPr/>
                <p14:nvPr/>
              </p14:nvContentPartPr>
              <p14:xfrm>
                <a:off x="4006379" y="2602343"/>
                <a:ext cx="56520" cy="164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8647D09-3E4F-FFDF-3DB6-642E35D1E9A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88739" y="2584703"/>
                  <a:ext cx="92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A3E362B-0417-D172-510A-10207D2E4D22}"/>
                    </a:ext>
                  </a:extLst>
                </p14:cNvPr>
                <p14:cNvContentPartPr/>
                <p14:nvPr/>
              </p14:nvContentPartPr>
              <p14:xfrm>
                <a:off x="3981539" y="2615303"/>
                <a:ext cx="187560" cy="171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A3E362B-0417-D172-510A-10207D2E4D2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63899" y="2597663"/>
                  <a:ext cx="223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6C3ADA9-9949-8A45-25DF-8E6F0B8F0138}"/>
                    </a:ext>
                  </a:extLst>
                </p14:cNvPr>
                <p14:cNvContentPartPr/>
                <p14:nvPr/>
              </p14:nvContentPartPr>
              <p14:xfrm>
                <a:off x="4221299" y="2367623"/>
                <a:ext cx="175320" cy="369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6C3ADA9-9949-8A45-25DF-8E6F0B8F01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03659" y="2349623"/>
                  <a:ext cx="2109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6DBC060-7614-4EDC-5D71-20D4AC2600DC}"/>
                    </a:ext>
                  </a:extLst>
                </p14:cNvPr>
                <p14:cNvContentPartPr/>
                <p14:nvPr/>
              </p14:nvContentPartPr>
              <p14:xfrm>
                <a:off x="4441259" y="2521343"/>
                <a:ext cx="34560" cy="178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6DBC060-7614-4EDC-5D71-20D4AC2600D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23619" y="2503703"/>
                  <a:ext cx="70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5F1DD2C-1BBB-21AE-EB1E-0A9235E7A6B5}"/>
                    </a:ext>
                  </a:extLst>
                </p14:cNvPr>
                <p14:cNvContentPartPr/>
                <p14:nvPr/>
              </p14:nvContentPartPr>
              <p14:xfrm>
                <a:off x="4402379" y="2519903"/>
                <a:ext cx="95400" cy="209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5F1DD2C-1BBB-21AE-EB1E-0A9235E7A6B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84739" y="2501903"/>
                  <a:ext cx="1310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F878924-144C-8EF0-197A-2C65BF3CD684}"/>
                    </a:ext>
                  </a:extLst>
                </p14:cNvPr>
                <p14:cNvContentPartPr/>
                <p14:nvPr/>
              </p14:nvContentPartPr>
              <p14:xfrm>
                <a:off x="4245779" y="2766863"/>
                <a:ext cx="342000" cy="655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F878924-144C-8EF0-197A-2C65BF3CD6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27779" y="2748863"/>
                  <a:ext cx="377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2B2A2FA-B327-3A4C-E09E-5CF47B192988}"/>
                    </a:ext>
                  </a:extLst>
                </p14:cNvPr>
                <p14:cNvContentPartPr/>
                <p14:nvPr/>
              </p14:nvContentPartPr>
              <p14:xfrm>
                <a:off x="4365659" y="2819783"/>
                <a:ext cx="100440" cy="2984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2B2A2FA-B327-3A4C-E09E-5CF47B19298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347659" y="2801783"/>
                  <a:ext cx="1360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2910B64-A3DE-E8F0-0181-15E372E12B1C}"/>
                    </a:ext>
                  </a:extLst>
                </p14:cNvPr>
                <p14:cNvContentPartPr/>
                <p14:nvPr/>
              </p14:nvContentPartPr>
              <p14:xfrm>
                <a:off x="4506059" y="2905463"/>
                <a:ext cx="92880" cy="209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2910B64-A3DE-E8F0-0181-15E372E12B1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88419" y="2887823"/>
                  <a:ext cx="128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E9A12E7-33B6-3779-AB63-DBCBEF3A6FDF}"/>
                    </a:ext>
                  </a:extLst>
                </p14:cNvPr>
                <p14:cNvContentPartPr/>
                <p14:nvPr/>
              </p14:nvContentPartPr>
              <p14:xfrm>
                <a:off x="4473659" y="2942183"/>
                <a:ext cx="168840" cy="47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E9A12E7-33B6-3779-AB63-DBCBEF3A6FD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56019" y="2924183"/>
                  <a:ext cx="2044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D1EB5B2-D5F4-D4D3-795B-E0DB3680D6CD}"/>
              </a:ext>
            </a:extLst>
          </p:cNvPr>
          <p:cNvGrpSpPr/>
          <p:nvPr/>
        </p:nvGrpSpPr>
        <p:grpSpPr>
          <a:xfrm>
            <a:off x="4805939" y="2319023"/>
            <a:ext cx="1303560" cy="712800"/>
            <a:chOff x="4805939" y="2319023"/>
            <a:chExt cx="1303560" cy="71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9A8F5CF-E954-D077-55B7-A22728601E65}"/>
                    </a:ext>
                  </a:extLst>
                </p14:cNvPr>
                <p14:cNvContentPartPr/>
                <p14:nvPr/>
              </p14:nvContentPartPr>
              <p14:xfrm>
                <a:off x="4805939" y="2580743"/>
                <a:ext cx="98280" cy="3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9A8F5CF-E954-D077-55B7-A22728601E6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87939" y="2562743"/>
                  <a:ext cx="133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54156F3-60A5-909A-6A95-432ADA763A76}"/>
                    </a:ext>
                  </a:extLst>
                </p14:cNvPr>
                <p14:cNvContentPartPr/>
                <p14:nvPr/>
              </p14:nvContentPartPr>
              <p14:xfrm>
                <a:off x="4858859" y="2695223"/>
                <a:ext cx="149400" cy="205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54156F3-60A5-909A-6A95-432ADA763A7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40859" y="2677583"/>
                  <a:ext cx="185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EB63130-4100-0183-EEC0-E6D2B4634C4B}"/>
                    </a:ext>
                  </a:extLst>
                </p14:cNvPr>
                <p14:cNvContentPartPr/>
                <p14:nvPr/>
              </p14:nvContentPartPr>
              <p14:xfrm>
                <a:off x="5097539" y="2487143"/>
                <a:ext cx="287640" cy="273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EB63130-4100-0183-EEC0-E6D2B4634C4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79899" y="2469503"/>
                  <a:ext cx="323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F54F5E9-F36F-1B7C-36F1-3F97629881C2}"/>
                    </a:ext>
                  </a:extLst>
                </p14:cNvPr>
                <p14:cNvContentPartPr/>
                <p14:nvPr/>
              </p14:nvContentPartPr>
              <p14:xfrm>
                <a:off x="5442419" y="2568143"/>
                <a:ext cx="89640" cy="168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F54F5E9-F36F-1B7C-36F1-3F97629881C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24779" y="2550143"/>
                  <a:ext cx="125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3380157-F44A-0F04-1630-407A7DF4E5BC}"/>
                    </a:ext>
                  </a:extLst>
                </p14:cNvPr>
                <p14:cNvContentPartPr/>
                <p14:nvPr/>
              </p14:nvContentPartPr>
              <p14:xfrm>
                <a:off x="5652299" y="2319023"/>
                <a:ext cx="139320" cy="300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3380157-F44A-0F04-1630-407A7DF4E5B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634299" y="2301023"/>
                  <a:ext cx="174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8B2E441-AEFD-F284-5415-394ED1E6E4DE}"/>
                    </a:ext>
                  </a:extLst>
                </p14:cNvPr>
                <p14:cNvContentPartPr/>
                <p14:nvPr/>
              </p14:nvContentPartPr>
              <p14:xfrm>
                <a:off x="5851019" y="2379503"/>
                <a:ext cx="84600" cy="203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8B2E441-AEFD-F284-5415-394ED1E6E4D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33379" y="2361503"/>
                  <a:ext cx="120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6708BD8-B09B-0CEF-B503-1B13DE78D436}"/>
                    </a:ext>
                  </a:extLst>
                </p14:cNvPr>
                <p14:cNvContentPartPr/>
                <p14:nvPr/>
              </p14:nvContentPartPr>
              <p14:xfrm>
                <a:off x="5677139" y="2655983"/>
                <a:ext cx="432360" cy="669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6708BD8-B09B-0CEF-B503-1B13DE78D43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59499" y="2637983"/>
                  <a:ext cx="468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FDAB9EF-855D-0763-96B6-7A61D0D61D4C}"/>
                    </a:ext>
                  </a:extLst>
                </p14:cNvPr>
                <p14:cNvContentPartPr/>
                <p14:nvPr/>
              </p14:nvContentPartPr>
              <p14:xfrm>
                <a:off x="5753459" y="2762183"/>
                <a:ext cx="116640" cy="268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FDAB9EF-855D-0763-96B6-7A61D0D61D4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35819" y="2744543"/>
                  <a:ext cx="152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AC05798-8138-FD1D-FCC0-63885521CBF6}"/>
                    </a:ext>
                  </a:extLst>
                </p14:cNvPr>
                <p14:cNvContentPartPr/>
                <p14:nvPr/>
              </p14:nvContentPartPr>
              <p14:xfrm>
                <a:off x="5912939" y="2779463"/>
                <a:ext cx="104760" cy="252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AC05798-8138-FD1D-FCC0-63885521CBF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95299" y="2761823"/>
                  <a:ext cx="140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2AF5D60-3C73-BA51-B16E-21F052E0B349}"/>
                    </a:ext>
                  </a:extLst>
                </p14:cNvPr>
                <p14:cNvContentPartPr/>
                <p14:nvPr/>
              </p14:nvContentPartPr>
              <p14:xfrm>
                <a:off x="5887739" y="2844983"/>
                <a:ext cx="174960" cy="403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2AF5D60-3C73-BA51-B16E-21F052E0B34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70099" y="2826983"/>
                  <a:ext cx="21060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2E8E3AE-381B-514E-7D29-7D9A30361B2C}"/>
                  </a:ext>
                </a:extLst>
              </p14:cNvPr>
              <p14:cNvContentPartPr/>
              <p14:nvPr/>
            </p14:nvContentPartPr>
            <p14:xfrm>
              <a:off x="4009979" y="2590103"/>
              <a:ext cx="97920" cy="1692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2E8E3AE-381B-514E-7D29-7D9A30361B2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919979" y="2410463"/>
                <a:ext cx="27756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91060F4-90FE-EA9E-A439-DBB36D3EB3D1}"/>
                  </a:ext>
                </a:extLst>
              </p14:cNvPr>
              <p14:cNvContentPartPr/>
              <p14:nvPr/>
            </p14:nvContentPartPr>
            <p14:xfrm>
              <a:off x="2083259" y="5419703"/>
              <a:ext cx="575640" cy="53388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91060F4-90FE-EA9E-A439-DBB36D3EB3D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993259" y="5240063"/>
                <a:ext cx="755280" cy="8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9BED274-4DC4-3020-B19F-4B6A2BEF70C7}"/>
                  </a:ext>
                </a:extLst>
              </p14:cNvPr>
              <p14:cNvContentPartPr/>
              <p14:nvPr/>
            </p14:nvContentPartPr>
            <p14:xfrm>
              <a:off x="1983179" y="3406223"/>
              <a:ext cx="479880" cy="2804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9BED274-4DC4-3020-B19F-4B6A2BEF70C7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893179" y="3226223"/>
                <a:ext cx="65952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AC4BCB7-11FA-8777-B342-04FC3562069A}"/>
                  </a:ext>
                </a:extLst>
              </p14:cNvPr>
              <p14:cNvContentPartPr/>
              <p14:nvPr/>
            </p14:nvContentPartPr>
            <p14:xfrm>
              <a:off x="5460419" y="2556263"/>
              <a:ext cx="74880" cy="19404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AC4BCB7-11FA-8777-B342-04FC3562069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370779" y="2376623"/>
                <a:ext cx="2545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F6105D1-CB79-E316-ED61-BA0EBBC2B5AD}"/>
                  </a:ext>
                </a:extLst>
              </p14:cNvPr>
              <p14:cNvContentPartPr/>
              <p14:nvPr/>
            </p14:nvContentPartPr>
            <p14:xfrm>
              <a:off x="7866299" y="2539703"/>
              <a:ext cx="1428840" cy="76284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F6105D1-CB79-E316-ED61-BA0EBBC2B5AD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776659" y="2359703"/>
                <a:ext cx="1608480" cy="11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448A81F-C90C-15DD-53B0-A8299F1CA495}"/>
                  </a:ext>
                </a:extLst>
              </p14:cNvPr>
              <p14:cNvContentPartPr/>
              <p14:nvPr/>
            </p14:nvContentPartPr>
            <p14:xfrm>
              <a:off x="5719259" y="2418023"/>
              <a:ext cx="352800" cy="5040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448A81F-C90C-15DD-53B0-A8299F1CA49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629619" y="2238383"/>
                <a:ext cx="532440" cy="86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DE10DEB-DE52-F6E8-F312-2123F58C62E0}"/>
              </a:ext>
            </a:extLst>
          </p:cNvPr>
          <p:cNvGrpSpPr/>
          <p:nvPr/>
        </p:nvGrpSpPr>
        <p:grpSpPr>
          <a:xfrm>
            <a:off x="3929339" y="3214343"/>
            <a:ext cx="3102480" cy="837360"/>
            <a:chOff x="3929339" y="3214343"/>
            <a:chExt cx="3102480" cy="83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77766AD-F558-085F-0D99-EA9C0819E0D6}"/>
                    </a:ext>
                  </a:extLst>
                </p14:cNvPr>
                <p14:cNvContentPartPr/>
                <p14:nvPr/>
              </p14:nvContentPartPr>
              <p14:xfrm>
                <a:off x="3929339" y="3600263"/>
                <a:ext cx="214920" cy="263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77766AD-F558-085F-0D99-EA9C0819E0D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911339" y="3582263"/>
                  <a:ext cx="2505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FF5B3AF-EF7E-1A3F-D1C7-D0F204BD9A12}"/>
                    </a:ext>
                  </a:extLst>
                </p14:cNvPr>
                <p14:cNvContentPartPr/>
                <p14:nvPr/>
              </p14:nvContentPartPr>
              <p14:xfrm>
                <a:off x="4169819" y="3485423"/>
                <a:ext cx="101520" cy="3801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FF5B3AF-EF7E-1A3F-D1C7-D0F204BD9A1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52179" y="3467423"/>
                  <a:ext cx="1371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6875E9C-05D1-676B-97D8-2D4AC0F9A599}"/>
                    </a:ext>
                  </a:extLst>
                </p14:cNvPr>
                <p14:cNvContentPartPr/>
                <p14:nvPr/>
              </p14:nvContentPartPr>
              <p14:xfrm>
                <a:off x="4251179" y="3574343"/>
                <a:ext cx="184320" cy="2430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6875E9C-05D1-676B-97D8-2D4AC0F9A59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33179" y="3556343"/>
                  <a:ext cx="219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9BC748A-A348-A8DA-16A9-D49D8F884F9B}"/>
                    </a:ext>
                  </a:extLst>
                </p14:cNvPr>
                <p14:cNvContentPartPr/>
                <p14:nvPr/>
              </p14:nvContentPartPr>
              <p14:xfrm>
                <a:off x="4416059" y="3485423"/>
                <a:ext cx="140040" cy="3585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9BC748A-A348-A8DA-16A9-D49D8F884F9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98059" y="3467783"/>
                  <a:ext cx="1756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A86004D-D51C-3746-B085-FF771DF548AD}"/>
                    </a:ext>
                  </a:extLst>
                </p14:cNvPr>
                <p14:cNvContentPartPr/>
                <p14:nvPr/>
              </p14:nvContentPartPr>
              <p14:xfrm>
                <a:off x="4646819" y="3253223"/>
                <a:ext cx="170280" cy="342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A86004D-D51C-3746-B085-FF771DF548A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28819" y="3235583"/>
                  <a:ext cx="2059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8281C18-E4AF-E78C-2479-5AA7AAD9257C}"/>
                    </a:ext>
                  </a:extLst>
                </p14:cNvPr>
                <p14:cNvContentPartPr/>
                <p14:nvPr/>
              </p14:nvContentPartPr>
              <p14:xfrm>
                <a:off x="4837619" y="3383543"/>
                <a:ext cx="32760" cy="189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8281C18-E4AF-E78C-2479-5AA7AAD9257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19979" y="3365903"/>
                  <a:ext cx="68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60C62F8-FEF6-716C-675E-DA5110324F0F}"/>
                    </a:ext>
                  </a:extLst>
                </p14:cNvPr>
                <p14:cNvContentPartPr/>
                <p14:nvPr/>
              </p14:nvContentPartPr>
              <p14:xfrm>
                <a:off x="4781459" y="3381383"/>
                <a:ext cx="111240" cy="2160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60C62F8-FEF6-716C-675E-DA5110324F0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63819" y="3363383"/>
                  <a:ext cx="146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B9D271E-A3C9-A723-568D-EA78B18992BA}"/>
                    </a:ext>
                  </a:extLst>
                </p14:cNvPr>
                <p14:cNvContentPartPr/>
                <p14:nvPr/>
              </p14:nvContentPartPr>
              <p14:xfrm>
                <a:off x="4629179" y="3642743"/>
                <a:ext cx="309600" cy="69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B9D271E-A3C9-A723-568D-EA78B18992B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11539" y="3625103"/>
                  <a:ext cx="345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0A702F9-AAC4-2C81-D7D9-9DE248C68F59}"/>
                    </a:ext>
                  </a:extLst>
                </p14:cNvPr>
                <p14:cNvContentPartPr/>
                <p14:nvPr/>
              </p14:nvContentPartPr>
              <p14:xfrm>
                <a:off x="4660499" y="3708263"/>
                <a:ext cx="111240" cy="343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0A702F9-AAC4-2C81-D7D9-9DE248C68F5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42499" y="3690263"/>
                  <a:ext cx="1468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FB4AB5F-7EE5-5AF7-2CD5-D6A2ACD1EAB9}"/>
                    </a:ext>
                  </a:extLst>
                </p14:cNvPr>
                <p14:cNvContentPartPr/>
                <p14:nvPr/>
              </p14:nvContentPartPr>
              <p14:xfrm>
                <a:off x="4822139" y="3784583"/>
                <a:ext cx="92880" cy="248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FB4AB5F-7EE5-5AF7-2CD5-D6A2ACD1EAB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04499" y="3766943"/>
                  <a:ext cx="128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FEA51C3-8C00-7E72-E4B5-469403BE7FB8}"/>
                    </a:ext>
                  </a:extLst>
                </p14:cNvPr>
                <p14:cNvContentPartPr/>
                <p14:nvPr/>
              </p14:nvContentPartPr>
              <p14:xfrm>
                <a:off x="4795499" y="3852263"/>
                <a:ext cx="193320" cy="31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FEA51C3-8C00-7E72-E4B5-469403BE7FB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77859" y="3834623"/>
                  <a:ext cx="228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6A0B1E-4BA7-CD41-8092-8D22ED2871D4}"/>
                    </a:ext>
                  </a:extLst>
                </p14:cNvPr>
                <p14:cNvContentPartPr/>
                <p14:nvPr/>
              </p14:nvContentPartPr>
              <p14:xfrm>
                <a:off x="5091779" y="3634103"/>
                <a:ext cx="133200" cy="144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6A0B1E-4BA7-CD41-8092-8D22ED2871D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73779" y="3616463"/>
                  <a:ext cx="168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54BF6F7-8927-20B5-C5B5-829BFF3C6323}"/>
                    </a:ext>
                  </a:extLst>
                </p14:cNvPr>
                <p14:cNvContentPartPr/>
                <p14:nvPr/>
              </p14:nvContentPartPr>
              <p14:xfrm>
                <a:off x="5161259" y="3699623"/>
                <a:ext cx="156960" cy="59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54BF6F7-8927-20B5-C5B5-829BFF3C632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43259" y="3681623"/>
                  <a:ext cx="192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510AD38-6612-44C4-13E1-9AB9E30F5E68}"/>
                    </a:ext>
                  </a:extLst>
                </p14:cNvPr>
                <p14:cNvContentPartPr/>
                <p14:nvPr/>
              </p14:nvContentPartPr>
              <p14:xfrm>
                <a:off x="5347739" y="3415943"/>
                <a:ext cx="336240" cy="399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510AD38-6612-44C4-13E1-9AB9E30F5E6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30099" y="3397943"/>
                  <a:ext cx="3718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87DBFB5-4C4D-30E3-6D66-2C6BDB2DB7CD}"/>
                    </a:ext>
                  </a:extLst>
                </p14:cNvPr>
                <p14:cNvContentPartPr/>
                <p14:nvPr/>
              </p14:nvContentPartPr>
              <p14:xfrm>
                <a:off x="5706659" y="3405863"/>
                <a:ext cx="174960" cy="370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87DBFB5-4C4D-30E3-6D66-2C6BDB2DB7C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688659" y="3388223"/>
                  <a:ext cx="210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BD6A9C9-C120-7572-FC9D-536212A5AAD1}"/>
                    </a:ext>
                  </a:extLst>
                </p14:cNvPr>
                <p14:cNvContentPartPr/>
                <p14:nvPr/>
              </p14:nvContentPartPr>
              <p14:xfrm>
                <a:off x="5853899" y="3451943"/>
                <a:ext cx="81000" cy="2469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BD6A9C9-C120-7572-FC9D-536212A5AAD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35899" y="3433943"/>
                  <a:ext cx="116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FC37214-D0EC-ABD6-E998-119356866A4C}"/>
                    </a:ext>
                  </a:extLst>
                </p14:cNvPr>
                <p14:cNvContentPartPr/>
                <p14:nvPr/>
              </p14:nvContentPartPr>
              <p14:xfrm>
                <a:off x="5951459" y="3465623"/>
                <a:ext cx="162360" cy="186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FC37214-D0EC-ABD6-E998-119356866A4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33459" y="3447623"/>
                  <a:ext cx="198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D541FA5-4111-CA68-1EE6-D40C57A0F84D}"/>
                    </a:ext>
                  </a:extLst>
                </p14:cNvPr>
                <p14:cNvContentPartPr/>
                <p14:nvPr/>
              </p14:nvContentPartPr>
              <p14:xfrm>
                <a:off x="6094739" y="3358703"/>
                <a:ext cx="80280" cy="382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D541FA5-4111-CA68-1EE6-D40C57A0F84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076739" y="3340703"/>
                  <a:ext cx="1159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4F67A1A-BC75-1BDA-B978-EF4706A1662F}"/>
                    </a:ext>
                  </a:extLst>
                </p14:cNvPr>
                <p14:cNvContentPartPr/>
                <p14:nvPr/>
              </p14:nvContentPartPr>
              <p14:xfrm>
                <a:off x="6256739" y="3340343"/>
                <a:ext cx="119160" cy="331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4F67A1A-BC75-1BDA-B978-EF4706A1662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238739" y="3322343"/>
                  <a:ext cx="1548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A084EF7-9E09-4C6A-7F22-2FDA62C8CDAB}"/>
                    </a:ext>
                  </a:extLst>
                </p14:cNvPr>
                <p14:cNvContentPartPr/>
                <p14:nvPr/>
              </p14:nvContentPartPr>
              <p14:xfrm>
                <a:off x="6352859" y="3524303"/>
                <a:ext cx="61560" cy="31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A084EF7-9E09-4C6A-7F22-2FDA62C8CDA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35219" y="3506663"/>
                  <a:ext cx="97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627CF04-7742-174C-CA4F-E72D2A9EA2B0}"/>
                    </a:ext>
                  </a:extLst>
                </p14:cNvPr>
                <p14:cNvContentPartPr/>
                <p14:nvPr/>
              </p14:nvContentPartPr>
              <p14:xfrm>
                <a:off x="6449699" y="3387143"/>
                <a:ext cx="112680" cy="1040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627CF04-7742-174C-CA4F-E72D2A9EA2B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431699" y="3369503"/>
                  <a:ext cx="148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A832411-ACD1-7554-C4DE-A1828E32373A}"/>
                    </a:ext>
                  </a:extLst>
                </p14:cNvPr>
                <p14:cNvContentPartPr/>
                <p14:nvPr/>
              </p14:nvContentPartPr>
              <p14:xfrm>
                <a:off x="6556979" y="3388943"/>
                <a:ext cx="48240" cy="208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A832411-ACD1-7554-C4DE-A1828E32373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39339" y="3370943"/>
                  <a:ext cx="83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F42BE74-F41D-AAA8-E291-56A8F7535AD1}"/>
                    </a:ext>
                  </a:extLst>
                </p14:cNvPr>
                <p14:cNvContentPartPr/>
                <p14:nvPr/>
              </p14:nvContentPartPr>
              <p14:xfrm>
                <a:off x="6633659" y="3373103"/>
                <a:ext cx="139680" cy="185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F42BE74-F41D-AAA8-E291-56A8F7535AD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15659" y="3355463"/>
                  <a:ext cx="175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A6D4849-6576-440E-DE10-C95B28C0D517}"/>
                    </a:ext>
                  </a:extLst>
                </p14:cNvPr>
                <p14:cNvContentPartPr/>
                <p14:nvPr/>
              </p14:nvContentPartPr>
              <p14:xfrm>
                <a:off x="6811859" y="3345383"/>
                <a:ext cx="119880" cy="187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A6D4849-6576-440E-DE10-C95B28C0D51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93859" y="3327743"/>
                  <a:ext cx="155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96C6CD2-974A-5E49-210A-410D83EE12AE}"/>
                    </a:ext>
                  </a:extLst>
                </p14:cNvPr>
                <p14:cNvContentPartPr/>
                <p14:nvPr/>
              </p14:nvContentPartPr>
              <p14:xfrm>
                <a:off x="6855779" y="3214343"/>
                <a:ext cx="176040" cy="354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96C6CD2-974A-5E49-210A-410D83EE12A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38139" y="3196343"/>
                  <a:ext cx="21168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8E2BE9D-BAF9-718E-648A-656D38C076DC}"/>
              </a:ext>
            </a:extLst>
          </p:cNvPr>
          <p:cNvGrpSpPr/>
          <p:nvPr/>
        </p:nvGrpSpPr>
        <p:grpSpPr>
          <a:xfrm>
            <a:off x="4078739" y="4247543"/>
            <a:ext cx="1141200" cy="695880"/>
            <a:chOff x="4078739" y="4247543"/>
            <a:chExt cx="1141200" cy="69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0E1B30E-104C-050A-6857-BA585949A22B}"/>
                    </a:ext>
                  </a:extLst>
                </p14:cNvPr>
                <p14:cNvContentPartPr/>
                <p14:nvPr/>
              </p14:nvContentPartPr>
              <p14:xfrm>
                <a:off x="4078739" y="4518623"/>
                <a:ext cx="85320" cy="262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0E1B30E-104C-050A-6857-BA585949A22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61099" y="4500983"/>
                  <a:ext cx="1209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52030B9-A927-E686-4BE5-109533E5A8F5}"/>
                    </a:ext>
                  </a:extLst>
                </p14:cNvPr>
                <p14:cNvContentPartPr/>
                <p14:nvPr/>
              </p14:nvContentPartPr>
              <p14:xfrm>
                <a:off x="4212299" y="4470383"/>
                <a:ext cx="181440" cy="3074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52030B9-A927-E686-4BE5-109533E5A8F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194659" y="4452383"/>
                  <a:ext cx="2170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D736B8A-FD6E-BA55-948F-181963108248}"/>
                    </a:ext>
                  </a:extLst>
                </p14:cNvPr>
                <p14:cNvContentPartPr/>
                <p14:nvPr/>
              </p14:nvContentPartPr>
              <p14:xfrm>
                <a:off x="4430099" y="4247543"/>
                <a:ext cx="156240" cy="3283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D736B8A-FD6E-BA55-948F-18196310824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12459" y="4229903"/>
                  <a:ext cx="1918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4951A8D-002C-85B6-F469-A34542D9AE0C}"/>
                    </a:ext>
                  </a:extLst>
                </p14:cNvPr>
                <p14:cNvContentPartPr/>
                <p14:nvPr/>
              </p14:nvContentPartPr>
              <p14:xfrm>
                <a:off x="4643939" y="4325663"/>
                <a:ext cx="14400" cy="1987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4951A8D-002C-85B6-F469-A34542D9AE0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25939" y="4307663"/>
                  <a:ext cx="50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602BC4F-A4DE-46ED-8F84-E60864855586}"/>
                    </a:ext>
                  </a:extLst>
                </p14:cNvPr>
                <p14:cNvContentPartPr/>
                <p14:nvPr/>
              </p14:nvContentPartPr>
              <p14:xfrm>
                <a:off x="4612979" y="4395863"/>
                <a:ext cx="96480" cy="145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602BC4F-A4DE-46ED-8F84-E6086485558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595339" y="4377863"/>
                  <a:ext cx="132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63F46E8-3AEE-4356-0488-90CCAC373923}"/>
                    </a:ext>
                  </a:extLst>
                </p14:cNvPr>
                <p14:cNvContentPartPr/>
                <p14:nvPr/>
              </p14:nvContentPartPr>
              <p14:xfrm>
                <a:off x="4481219" y="4539863"/>
                <a:ext cx="334800" cy="1306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63F46E8-3AEE-4356-0488-90CCAC37392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63579" y="4522223"/>
                  <a:ext cx="370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91A2866-D80C-D33A-AB26-7BA424039E37}"/>
                    </a:ext>
                  </a:extLst>
                </p14:cNvPr>
                <p14:cNvContentPartPr/>
                <p14:nvPr/>
              </p14:nvContentPartPr>
              <p14:xfrm>
                <a:off x="4584179" y="4674503"/>
                <a:ext cx="90000" cy="2689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91A2866-D80C-D33A-AB26-7BA424039E3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566539" y="4656503"/>
                  <a:ext cx="125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95C6AE9-E46B-E985-E992-F06762678369}"/>
                    </a:ext>
                  </a:extLst>
                </p14:cNvPr>
                <p14:cNvContentPartPr/>
                <p14:nvPr/>
              </p14:nvContentPartPr>
              <p14:xfrm>
                <a:off x="4677419" y="4667303"/>
                <a:ext cx="163800" cy="2300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95C6AE9-E46B-E985-E992-F0676267836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659779" y="4649663"/>
                  <a:ext cx="199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6F47654-B21D-2848-226D-71637DF750E6}"/>
                    </a:ext>
                  </a:extLst>
                </p14:cNvPr>
                <p14:cNvContentPartPr/>
                <p14:nvPr/>
              </p14:nvContentPartPr>
              <p14:xfrm>
                <a:off x="4690019" y="4732823"/>
                <a:ext cx="151200" cy="428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6F47654-B21D-2848-226D-71637DF750E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672379" y="4714823"/>
                  <a:ext cx="186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0CFAD31-733A-ACDB-04CC-F73E7F0249FA}"/>
                    </a:ext>
                  </a:extLst>
                </p14:cNvPr>
                <p14:cNvContentPartPr/>
                <p14:nvPr/>
              </p14:nvContentPartPr>
              <p14:xfrm>
                <a:off x="4629179" y="4704383"/>
                <a:ext cx="140760" cy="207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0CFAD31-733A-ACDB-04CC-F73E7F0249F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11539" y="4686383"/>
                  <a:ext cx="176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AD90A39-C32A-9361-D426-DEF56228869E}"/>
                    </a:ext>
                  </a:extLst>
                </p14:cNvPr>
                <p14:cNvContentPartPr/>
                <p14:nvPr/>
              </p14:nvContentPartPr>
              <p14:xfrm>
                <a:off x="5011139" y="4499903"/>
                <a:ext cx="106200" cy="176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AD90A39-C32A-9361-D426-DEF56228869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993499" y="4482263"/>
                  <a:ext cx="141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8032619-4C63-6F8F-D90E-F88C72F2556B}"/>
                    </a:ext>
                  </a:extLst>
                </p14:cNvPr>
                <p14:cNvContentPartPr/>
                <p14:nvPr/>
              </p14:nvContentPartPr>
              <p14:xfrm>
                <a:off x="5080259" y="4638143"/>
                <a:ext cx="139680" cy="20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8032619-4C63-6F8F-D90E-F88C72F2556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62259" y="4620503"/>
                  <a:ext cx="17532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003D3C3D-47AC-0C91-6EAE-DC992702BECB}"/>
                  </a:ext>
                </a:extLst>
              </p14:cNvPr>
              <p14:cNvContentPartPr/>
              <p14:nvPr/>
            </p14:nvContentPartPr>
            <p14:xfrm>
              <a:off x="5338379" y="4495223"/>
              <a:ext cx="156600" cy="1548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003D3C3D-47AC-0C91-6EAE-DC992702BECB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320739" y="4477583"/>
                <a:ext cx="19224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AB9B6A3-6D87-B0A3-08C3-D4848183E77A}"/>
              </a:ext>
            </a:extLst>
          </p:cNvPr>
          <p:cNvGrpSpPr/>
          <p:nvPr/>
        </p:nvGrpSpPr>
        <p:grpSpPr>
          <a:xfrm>
            <a:off x="6043619" y="4316303"/>
            <a:ext cx="339120" cy="319680"/>
            <a:chOff x="6043619" y="4316303"/>
            <a:chExt cx="33912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D41BC01-CAAB-6D50-9D92-5F3C24788A52}"/>
                    </a:ext>
                  </a:extLst>
                </p14:cNvPr>
                <p14:cNvContentPartPr/>
                <p14:nvPr/>
              </p14:nvContentPartPr>
              <p14:xfrm>
                <a:off x="6254579" y="4316303"/>
                <a:ext cx="128160" cy="2757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D41BC01-CAAB-6D50-9D92-5F3C24788A5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36939" y="4298663"/>
                  <a:ext cx="1638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DBAA6EC-E486-B7DA-D8BE-C861889737EB}"/>
                    </a:ext>
                  </a:extLst>
                </p14:cNvPr>
                <p14:cNvContentPartPr/>
                <p14:nvPr/>
              </p14:nvContentPartPr>
              <p14:xfrm>
                <a:off x="6043619" y="4372103"/>
                <a:ext cx="120960" cy="2638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DBAA6EC-E486-B7DA-D8BE-C861889737E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025979" y="4354103"/>
                  <a:ext cx="156600" cy="2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679F6BD4-D791-18A1-9D5D-2E356464E23A}"/>
                  </a:ext>
                </a:extLst>
              </p14:cNvPr>
              <p14:cNvContentPartPr/>
              <p14:nvPr/>
            </p14:nvContentPartPr>
            <p14:xfrm>
              <a:off x="5801699" y="4419983"/>
              <a:ext cx="129240" cy="25416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679F6BD4-D791-18A1-9D5D-2E356464E23A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784059" y="4402343"/>
                <a:ext cx="1648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7F766EA4-BF80-6AA2-EA6E-7321C9C6B296}"/>
                  </a:ext>
                </a:extLst>
              </p14:cNvPr>
              <p14:cNvContentPartPr/>
              <p14:nvPr/>
            </p14:nvContentPartPr>
            <p14:xfrm>
              <a:off x="5588579" y="4337903"/>
              <a:ext cx="156240" cy="36504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7F766EA4-BF80-6AA2-EA6E-7321C9C6B296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570939" y="4320263"/>
                <a:ext cx="19188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A3B5ED13-3EF7-69A4-4AA6-C6061FBD348D}"/>
              </a:ext>
            </a:extLst>
          </p:cNvPr>
          <p:cNvGrpSpPr/>
          <p:nvPr/>
        </p:nvGrpSpPr>
        <p:grpSpPr>
          <a:xfrm>
            <a:off x="4246859" y="4194221"/>
            <a:ext cx="3719880" cy="2515362"/>
            <a:chOff x="4246859" y="4194221"/>
            <a:chExt cx="3719880" cy="251536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79FBD82-EC3C-D551-D79D-8368DB3B461D}"/>
                    </a:ext>
                  </a:extLst>
                </p14:cNvPr>
                <p14:cNvContentPartPr/>
                <p14:nvPr/>
              </p14:nvContentPartPr>
              <p14:xfrm>
                <a:off x="7124659" y="4487934"/>
                <a:ext cx="139145" cy="306512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79FBD82-EC3C-D551-D79D-8368DB3B461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106635" y="4470285"/>
                  <a:ext cx="174832" cy="3421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6AA395-6F06-2C5D-B85F-18585E8CB7F1}"/>
                    </a:ext>
                  </a:extLst>
                </p14:cNvPr>
                <p14:cNvContentPartPr/>
                <p14:nvPr/>
              </p14:nvContentPartPr>
              <p14:xfrm>
                <a:off x="7086591" y="4352728"/>
                <a:ext cx="303230" cy="393149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6AA395-6F06-2C5D-B85F-18585E8CB7F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68945" y="4335087"/>
                  <a:ext cx="338883" cy="428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D5B3D7E-C228-0045-8193-31BD98314574}"/>
                    </a:ext>
                  </a:extLst>
                </p14:cNvPr>
                <p14:cNvContentPartPr/>
                <p14:nvPr/>
              </p14:nvContentPartPr>
              <p14:xfrm>
                <a:off x="7436750" y="4548974"/>
                <a:ext cx="117157" cy="117813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D5B3D7E-C228-0045-8193-31BD9831457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18726" y="4530960"/>
                  <a:ext cx="152845" cy="153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5791DA8-6CE8-F5F6-EE76-DCAE7BE5E50A}"/>
                    </a:ext>
                  </a:extLst>
                </p14:cNvPr>
                <p14:cNvContentPartPr/>
                <p14:nvPr/>
              </p14:nvContentPartPr>
              <p14:xfrm>
                <a:off x="7415747" y="4234586"/>
                <a:ext cx="240550" cy="382976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5791DA8-6CE8-F5F6-EE76-DCAE7BE5E50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397742" y="4216589"/>
                  <a:ext cx="276200" cy="418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C6B32A-8CE9-63BF-A7CC-331C19BCED85}"/>
                    </a:ext>
                  </a:extLst>
                </p14:cNvPr>
                <p14:cNvContentPartPr/>
                <p14:nvPr/>
              </p14:nvContentPartPr>
              <p14:xfrm>
                <a:off x="7659578" y="4194221"/>
                <a:ext cx="193949" cy="317342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C6B32A-8CE9-63BF-A7CC-331C19BCED8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641946" y="4176211"/>
                  <a:ext cx="229572" cy="353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BBB2E07-97CF-6A9F-8E37-7CC9B8B4761C}"/>
                    </a:ext>
                  </a:extLst>
                </p14:cNvPr>
                <p14:cNvContentPartPr/>
                <p14:nvPr/>
              </p14:nvContentPartPr>
              <p14:xfrm>
                <a:off x="4246859" y="4989503"/>
                <a:ext cx="607680" cy="143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BBB2E07-97CF-6A9F-8E37-7CC9B8B4761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228859" y="4971503"/>
                  <a:ext cx="643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7BCA52E-F8A7-C02E-FC28-87783C24C04F}"/>
                    </a:ext>
                  </a:extLst>
                </p14:cNvPr>
                <p14:cNvContentPartPr/>
                <p14:nvPr/>
              </p14:nvContentPartPr>
              <p14:xfrm>
                <a:off x="4574099" y="5165903"/>
                <a:ext cx="65160" cy="2235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7BCA52E-F8A7-C02E-FC28-87783C24C04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556459" y="5148263"/>
                  <a:ext cx="100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5EE17AE-72C0-39C8-DE76-3FD771E50261}"/>
                    </a:ext>
                  </a:extLst>
                </p14:cNvPr>
                <p14:cNvContentPartPr/>
                <p14:nvPr/>
              </p14:nvContentPartPr>
              <p14:xfrm>
                <a:off x="4660859" y="5149343"/>
                <a:ext cx="187560" cy="2250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5EE17AE-72C0-39C8-DE76-3FD771E5026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643219" y="5131343"/>
                  <a:ext cx="223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36EB95B-2093-BB16-5B92-2A9CDC7DAA31}"/>
                    </a:ext>
                  </a:extLst>
                </p14:cNvPr>
                <p14:cNvContentPartPr/>
                <p14:nvPr/>
              </p14:nvContentPartPr>
              <p14:xfrm>
                <a:off x="5706299" y="4646783"/>
                <a:ext cx="727560" cy="1792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36EB95B-2093-BB16-5B92-2A9CDC7DAA3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688659" y="4629143"/>
                  <a:ext cx="763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EB8BEAC-29D7-9127-C23F-C728BFA2B755}"/>
                    </a:ext>
                  </a:extLst>
                </p14:cNvPr>
                <p14:cNvContentPartPr/>
                <p14:nvPr/>
              </p14:nvContentPartPr>
              <p14:xfrm>
                <a:off x="5995019" y="4886183"/>
                <a:ext cx="85320" cy="2293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EB8BEAC-29D7-9127-C23F-C728BFA2B75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977019" y="4868183"/>
                  <a:ext cx="120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D1FE444-607B-5EAF-2F57-E38D7ABB9439}"/>
                    </a:ext>
                  </a:extLst>
                </p14:cNvPr>
                <p14:cNvContentPartPr/>
                <p14:nvPr/>
              </p14:nvContentPartPr>
              <p14:xfrm>
                <a:off x="6145859" y="4886543"/>
                <a:ext cx="122760" cy="2163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D1FE444-607B-5EAF-2F57-E38D7ABB943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128219" y="4868903"/>
                  <a:ext cx="158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2BB12E2-2196-888A-5A5E-8668F50B6CE0}"/>
                    </a:ext>
                  </a:extLst>
                </p14:cNvPr>
                <p14:cNvContentPartPr/>
                <p14:nvPr/>
              </p14:nvContentPartPr>
              <p14:xfrm>
                <a:off x="4810979" y="5565143"/>
                <a:ext cx="224640" cy="4071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2BB12E2-2196-888A-5A5E-8668F50B6CE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93339" y="5547143"/>
                  <a:ext cx="2602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D6A78BE-173B-3F9A-5DB7-BFE7C97E5484}"/>
                    </a:ext>
                  </a:extLst>
                </p14:cNvPr>
                <p14:cNvContentPartPr/>
                <p14:nvPr/>
              </p14:nvContentPartPr>
              <p14:xfrm>
                <a:off x="5064059" y="5618783"/>
                <a:ext cx="23400" cy="2340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D6A78BE-173B-3F9A-5DB7-BFE7C97E548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046419" y="5600783"/>
                  <a:ext cx="59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13D9008-AE4F-084A-4480-F554584A0CAA}"/>
                    </a:ext>
                  </a:extLst>
                </p14:cNvPr>
                <p14:cNvContentPartPr/>
                <p14:nvPr/>
              </p14:nvContentPartPr>
              <p14:xfrm>
                <a:off x="5008979" y="5684303"/>
                <a:ext cx="172800" cy="2059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13D9008-AE4F-084A-4480-F554584A0CA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990979" y="5666303"/>
                  <a:ext cx="208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9604E5C-E589-E114-D543-396729D2CABC}"/>
                    </a:ext>
                  </a:extLst>
                </p14:cNvPr>
                <p14:cNvContentPartPr/>
                <p14:nvPr/>
              </p14:nvContentPartPr>
              <p14:xfrm>
                <a:off x="4844459" y="5929103"/>
                <a:ext cx="399960" cy="1454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9604E5C-E589-E114-D543-396729D2CAB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826819" y="5911103"/>
                  <a:ext cx="435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CB3CCA4-D4FB-F203-3DD5-235B6B57B9A7}"/>
                    </a:ext>
                  </a:extLst>
                </p14:cNvPr>
                <p14:cNvContentPartPr/>
                <p14:nvPr/>
              </p14:nvContentPartPr>
              <p14:xfrm>
                <a:off x="4996019" y="6103343"/>
                <a:ext cx="163080" cy="2836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CB3CCA4-D4FB-F203-3DD5-235B6B57B9A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978019" y="6085703"/>
                  <a:ext cx="1987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840BB59-DF2A-5C24-9C2C-00E66749180D}"/>
                    </a:ext>
                  </a:extLst>
                </p14:cNvPr>
                <p14:cNvContentPartPr/>
                <p14:nvPr/>
              </p14:nvContentPartPr>
              <p14:xfrm>
                <a:off x="5131379" y="6087503"/>
                <a:ext cx="170280" cy="2401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840BB59-DF2A-5C24-9C2C-00E66749180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113739" y="6069863"/>
                  <a:ext cx="205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14D5FA4-C2A5-FFE7-9329-770C92BF7C60}"/>
                    </a:ext>
                  </a:extLst>
                </p14:cNvPr>
                <p14:cNvContentPartPr/>
                <p14:nvPr/>
              </p14:nvContentPartPr>
              <p14:xfrm>
                <a:off x="5166659" y="6167783"/>
                <a:ext cx="172080" cy="784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14D5FA4-C2A5-FFE7-9329-770C92BF7C6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149019" y="6150143"/>
                  <a:ext cx="207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4CB8E7B-2FB2-70BE-164B-BE87459C06FE}"/>
                    </a:ext>
                  </a:extLst>
                </p14:cNvPr>
                <p14:cNvContentPartPr/>
                <p14:nvPr/>
              </p14:nvContentPartPr>
              <p14:xfrm>
                <a:off x="5505419" y="5847023"/>
                <a:ext cx="109440" cy="219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4CB8E7B-2FB2-70BE-164B-BE87459C06F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487419" y="5829383"/>
                  <a:ext cx="145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03795B6-E9A7-2C30-CB43-2EB55359F6E0}"/>
                    </a:ext>
                  </a:extLst>
                </p14:cNvPr>
                <p14:cNvContentPartPr/>
                <p14:nvPr/>
              </p14:nvContentPartPr>
              <p14:xfrm>
                <a:off x="5531339" y="5974103"/>
                <a:ext cx="149400" cy="41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03795B6-E9A7-2C30-CB43-2EB55359F6E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513339" y="5956103"/>
                  <a:ext cx="185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2BAE258-807F-8D04-F79F-4705A36C81DA}"/>
                    </a:ext>
                  </a:extLst>
                </p14:cNvPr>
                <p14:cNvContentPartPr/>
                <p14:nvPr/>
              </p14:nvContentPartPr>
              <p14:xfrm>
                <a:off x="5768939" y="5854223"/>
                <a:ext cx="112680" cy="334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2BAE258-807F-8D04-F79F-4705A36C81D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751299" y="5836223"/>
                  <a:ext cx="148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B6BD5A8-4228-214B-C89A-5B23F996589F}"/>
                    </a:ext>
                  </a:extLst>
                </p14:cNvPr>
                <p14:cNvContentPartPr/>
                <p14:nvPr/>
              </p14:nvContentPartPr>
              <p14:xfrm>
                <a:off x="5971259" y="5663063"/>
                <a:ext cx="232560" cy="2325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B6BD5A8-4228-214B-C89A-5B23F996589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953259" y="5645063"/>
                  <a:ext cx="268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A79DD29-A6DD-CB94-107A-3F52AC198916}"/>
                    </a:ext>
                  </a:extLst>
                </p14:cNvPr>
                <p14:cNvContentPartPr/>
                <p14:nvPr/>
              </p14:nvContentPartPr>
              <p14:xfrm>
                <a:off x="5980619" y="5561183"/>
                <a:ext cx="144720" cy="180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A79DD29-A6DD-CB94-107A-3F52AC19891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62979" y="5543543"/>
                  <a:ext cx="180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885CED2-84D2-EED3-F97A-CEC44A425C6E}"/>
                    </a:ext>
                  </a:extLst>
                </p14:cNvPr>
                <p14:cNvContentPartPr/>
                <p14:nvPr/>
              </p14:nvContentPartPr>
              <p14:xfrm>
                <a:off x="6316139" y="5565863"/>
                <a:ext cx="174240" cy="232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885CED2-84D2-EED3-F97A-CEC44A425C6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298499" y="5548223"/>
                  <a:ext cx="209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F66A463-CF2E-E8C7-9ED9-5402209505F2}"/>
                    </a:ext>
                  </a:extLst>
                </p14:cNvPr>
                <p14:cNvContentPartPr/>
                <p14:nvPr/>
              </p14:nvContentPartPr>
              <p14:xfrm>
                <a:off x="6575699" y="5527343"/>
                <a:ext cx="195120" cy="2350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F66A463-CF2E-E8C7-9ED9-5402209505F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558059" y="5509343"/>
                  <a:ext cx="230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9877CEC-AB0B-D0C9-51D5-1A19E291FD9D}"/>
                    </a:ext>
                  </a:extLst>
                </p14:cNvPr>
                <p14:cNvContentPartPr/>
                <p14:nvPr/>
              </p14:nvContentPartPr>
              <p14:xfrm>
                <a:off x="4442339" y="5059703"/>
                <a:ext cx="3524400" cy="16498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9877CEC-AB0B-D0C9-51D5-1A19E291FD9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424699" y="5041703"/>
                  <a:ext cx="3560040" cy="168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2AEC448-16EC-61EE-CE98-0F94CBABF62A}"/>
              </a:ext>
            </a:extLst>
          </p:cNvPr>
          <p:cNvGrpSpPr/>
          <p:nvPr/>
        </p:nvGrpSpPr>
        <p:grpSpPr>
          <a:xfrm>
            <a:off x="6919139" y="5220623"/>
            <a:ext cx="555120" cy="408600"/>
            <a:chOff x="6919139" y="5220623"/>
            <a:chExt cx="55512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E1931D2-51F2-3236-CC4A-D79B10A2C8AA}"/>
                    </a:ext>
                  </a:extLst>
                </p14:cNvPr>
                <p14:cNvContentPartPr/>
                <p14:nvPr/>
              </p14:nvContentPartPr>
              <p14:xfrm>
                <a:off x="6919139" y="5424023"/>
                <a:ext cx="142200" cy="1123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E1931D2-51F2-3236-CC4A-D79B10A2C8A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01499" y="5406023"/>
                  <a:ext cx="177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2D48A1E-631D-9674-8ADC-E352BA9615E1}"/>
                    </a:ext>
                  </a:extLst>
                </p14:cNvPr>
                <p14:cNvContentPartPr/>
                <p14:nvPr/>
              </p14:nvContentPartPr>
              <p14:xfrm>
                <a:off x="7096259" y="5435903"/>
                <a:ext cx="19800" cy="345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2D48A1E-631D-9674-8ADC-E352BA9615E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078259" y="5418263"/>
                  <a:ext cx="55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A200B3F-66D0-AD2B-F664-EFAECC0AF2FC}"/>
                    </a:ext>
                  </a:extLst>
                </p14:cNvPr>
                <p14:cNvContentPartPr/>
                <p14:nvPr/>
              </p14:nvContentPartPr>
              <p14:xfrm>
                <a:off x="7046579" y="5245823"/>
                <a:ext cx="140400" cy="1576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A200B3F-66D0-AD2B-F664-EFAECC0AF2F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028579" y="5228183"/>
                  <a:ext cx="176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78308E2-0B40-F89C-6995-F388363572D3}"/>
                    </a:ext>
                  </a:extLst>
                </p14:cNvPr>
                <p14:cNvContentPartPr/>
                <p14:nvPr/>
              </p14:nvContentPartPr>
              <p14:xfrm>
                <a:off x="7220819" y="5337983"/>
                <a:ext cx="57240" cy="658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78308E2-0B40-F89C-6995-F388363572D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203179" y="5319983"/>
                  <a:ext cx="92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2484531-4DDC-1814-4C33-3EAB1C4B484B}"/>
                    </a:ext>
                  </a:extLst>
                </p14:cNvPr>
                <p14:cNvContentPartPr/>
                <p14:nvPr/>
              </p14:nvContentPartPr>
              <p14:xfrm>
                <a:off x="7294979" y="5220623"/>
                <a:ext cx="91800" cy="142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2484531-4DDC-1814-4C33-3EAB1C4B484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276979" y="5202623"/>
                  <a:ext cx="127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32DD1D8-D1DC-8FB1-F3C1-2ED6EC1A0C99}"/>
                    </a:ext>
                  </a:extLst>
                </p14:cNvPr>
                <p14:cNvContentPartPr/>
                <p14:nvPr/>
              </p14:nvContentPartPr>
              <p14:xfrm>
                <a:off x="6974219" y="5382983"/>
                <a:ext cx="500040" cy="2462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32DD1D8-D1DC-8FB1-F3C1-2ED6EC1A0C9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956219" y="5365343"/>
                  <a:ext cx="53568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3A1A4EF9-9D4F-DA6C-2FAC-325351E6A6C6}"/>
              </a:ext>
            </a:extLst>
          </p:cNvPr>
          <p:cNvGrpSpPr/>
          <p:nvPr/>
        </p:nvGrpSpPr>
        <p:grpSpPr>
          <a:xfrm>
            <a:off x="7162859" y="5624183"/>
            <a:ext cx="357840" cy="176040"/>
            <a:chOff x="7162859" y="5624183"/>
            <a:chExt cx="35784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0A2FC29-6E77-A316-BF63-B92494A578B8}"/>
                    </a:ext>
                  </a:extLst>
                </p14:cNvPr>
                <p14:cNvContentPartPr/>
                <p14:nvPr/>
              </p14:nvContentPartPr>
              <p14:xfrm>
                <a:off x="7162859" y="5624183"/>
                <a:ext cx="200520" cy="1760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0A2FC29-6E77-A316-BF63-B92494A578B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145219" y="5606543"/>
                  <a:ext cx="236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0B3B726-BD4A-D9B8-4206-3778A43F7C91}"/>
                    </a:ext>
                  </a:extLst>
                </p14:cNvPr>
                <p14:cNvContentPartPr/>
                <p14:nvPr/>
              </p14:nvContentPartPr>
              <p14:xfrm>
                <a:off x="7360499" y="5624543"/>
                <a:ext cx="95400" cy="1458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0B3B726-BD4A-D9B8-4206-3778A43F7C9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42859" y="5606903"/>
                  <a:ext cx="131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F7B7D77-2FA7-2133-4A1E-415F146C93A9}"/>
                    </a:ext>
                  </a:extLst>
                </p14:cNvPr>
                <p14:cNvContentPartPr/>
                <p14:nvPr/>
              </p14:nvContentPartPr>
              <p14:xfrm>
                <a:off x="7510619" y="5698703"/>
                <a:ext cx="10080" cy="133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F7B7D77-2FA7-2133-4A1E-415F146C93A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492619" y="5680703"/>
                  <a:ext cx="45720" cy="4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79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C09974-9CD5-A1D2-7805-7C1EB46DE2DA}"/>
              </a:ext>
            </a:extLst>
          </p:cNvPr>
          <p:cNvSpPr txBox="1"/>
          <p:nvPr/>
        </p:nvSpPr>
        <p:spPr>
          <a:xfrm>
            <a:off x="101009" y="106326"/>
            <a:ext cx="11989981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Ex.) A conical tank (with vertex down) is 10 ft. across the top and 12 feet deep.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If water is flowing into the tank at a rate of 10 cubic feet per minute, find the rate of change of the depth of the water when the water is 8 feet deep.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098639-D33D-E904-6823-7AD54EFCBE2F}"/>
                  </a:ext>
                </a:extLst>
              </p14:cNvPr>
              <p14:cNvContentPartPr/>
              <p14:nvPr/>
            </p14:nvContentPartPr>
            <p14:xfrm>
              <a:off x="1234270" y="293873"/>
              <a:ext cx="1910520" cy="9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098639-D33D-E904-6823-7AD54EFCBE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4630" y="114233"/>
                <a:ext cx="209016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2D002C-31D1-FC92-1834-549D8FA9C9CB}"/>
                  </a:ext>
                </a:extLst>
              </p14:cNvPr>
              <p14:cNvContentPartPr/>
              <p14:nvPr/>
            </p14:nvContentPartPr>
            <p14:xfrm>
              <a:off x="6961510" y="321953"/>
              <a:ext cx="3375720" cy="5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2D002C-31D1-FC92-1834-549D8FA9C9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1510" y="141953"/>
                <a:ext cx="355536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1C4160C-F390-FD24-B76E-AA807BFEF6F3}"/>
                  </a:ext>
                </a:extLst>
              </p14:cNvPr>
              <p14:cNvContentPartPr/>
              <p14:nvPr/>
            </p14:nvContentPartPr>
            <p14:xfrm>
              <a:off x="11120230" y="280193"/>
              <a:ext cx="408240" cy="83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1C4160C-F390-FD24-B76E-AA807BFEF6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30590" y="100193"/>
                <a:ext cx="58788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47EC1A-1DD7-F624-259D-8106AF358ED4}"/>
                  </a:ext>
                </a:extLst>
              </p14:cNvPr>
              <p14:cNvContentPartPr/>
              <p14:nvPr/>
            </p14:nvContentPartPr>
            <p14:xfrm>
              <a:off x="126550" y="783473"/>
              <a:ext cx="1491840" cy="66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47EC1A-1DD7-F624-259D-8106AF358E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10" y="603833"/>
                <a:ext cx="16714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7B1457-A42E-3F61-0D81-7D0999482C2C}"/>
                  </a:ext>
                </a:extLst>
              </p14:cNvPr>
              <p14:cNvContentPartPr/>
              <p14:nvPr/>
            </p14:nvContentPartPr>
            <p14:xfrm>
              <a:off x="9217630" y="803633"/>
              <a:ext cx="2664360" cy="102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7B1457-A42E-3F61-0D81-7D0999482C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27990" y="623633"/>
                <a:ext cx="284400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F65477-6786-8D5F-D04B-A0D069E71585}"/>
                  </a:ext>
                </a:extLst>
              </p14:cNvPr>
              <p14:cNvContentPartPr/>
              <p14:nvPr/>
            </p14:nvContentPartPr>
            <p14:xfrm>
              <a:off x="157510" y="1323113"/>
              <a:ext cx="948240" cy="43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F65477-6786-8D5F-D04B-A0D069E715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870" y="1143113"/>
                <a:ext cx="112788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FF31B1F-7E6B-521B-C561-DE223283B7F6}"/>
                  </a:ext>
                </a:extLst>
              </p14:cNvPr>
              <p14:cNvContentPartPr/>
              <p14:nvPr/>
            </p14:nvContentPartPr>
            <p14:xfrm>
              <a:off x="1476550" y="1786793"/>
              <a:ext cx="1774080" cy="70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FF31B1F-7E6B-521B-C561-DE223283B7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86550" y="1606793"/>
                <a:ext cx="195372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A0CAFB9-A879-CBF3-3F34-652FC7FA2429}"/>
                  </a:ext>
                </a:extLst>
              </p14:cNvPr>
              <p14:cNvContentPartPr/>
              <p14:nvPr/>
            </p14:nvContentPartPr>
            <p14:xfrm>
              <a:off x="2977390" y="1268393"/>
              <a:ext cx="4684320" cy="122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A0CAFB9-A879-CBF3-3F34-652FC7FA24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87750" y="1088753"/>
                <a:ext cx="48639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C59062-AD8D-5B58-BA26-867B2D7A8EA1}"/>
                  </a:ext>
                </a:extLst>
              </p14:cNvPr>
              <p14:cNvContentPartPr/>
              <p14:nvPr/>
            </p14:nvContentPartPr>
            <p14:xfrm>
              <a:off x="526150" y="2872913"/>
              <a:ext cx="1507680" cy="2139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C59062-AD8D-5B58-BA26-867B2D7A8E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8510" y="2855273"/>
                <a:ext cx="1543320" cy="21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048E68F-1A67-A17E-0A41-99ECE9DB75AB}"/>
                  </a:ext>
                </a:extLst>
              </p14:cNvPr>
              <p14:cNvContentPartPr/>
              <p14:nvPr/>
            </p14:nvContentPartPr>
            <p14:xfrm>
              <a:off x="540550" y="2353793"/>
              <a:ext cx="1562760" cy="824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048E68F-1A67-A17E-0A41-99ECE9DB75A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2550" y="2336153"/>
                <a:ext cx="1598400" cy="86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BC25797-9911-25C1-1538-65D084390B02}"/>
              </a:ext>
            </a:extLst>
          </p:cNvPr>
          <p:cNvGrpSpPr/>
          <p:nvPr/>
        </p:nvGrpSpPr>
        <p:grpSpPr>
          <a:xfrm>
            <a:off x="587350" y="2520473"/>
            <a:ext cx="1490760" cy="2464200"/>
            <a:chOff x="587350" y="2520473"/>
            <a:chExt cx="1490760" cy="246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731FA4-2DC7-F38B-1201-D0821E879525}"/>
                    </a:ext>
                  </a:extLst>
                </p14:cNvPr>
                <p14:cNvContentPartPr/>
                <p14:nvPr/>
              </p14:nvContentPartPr>
              <p14:xfrm>
                <a:off x="613270" y="2809553"/>
                <a:ext cx="83520" cy="7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731FA4-2DC7-F38B-1201-D0821E8795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5270" y="2791913"/>
                  <a:ext cx="119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C2623D-4D9F-DFA9-B686-E1B84D8FC962}"/>
                    </a:ext>
                  </a:extLst>
                </p14:cNvPr>
                <p14:cNvContentPartPr/>
                <p14:nvPr/>
              </p14:nvContentPartPr>
              <p14:xfrm>
                <a:off x="782110" y="2795513"/>
                <a:ext cx="88200" cy="8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C2623D-4D9F-DFA9-B686-E1B84D8FC9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4110" y="2777873"/>
                  <a:ext cx="123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D48C43E-EB6E-89F2-80F9-EA11B9BBCF84}"/>
                    </a:ext>
                  </a:extLst>
                </p14:cNvPr>
                <p14:cNvContentPartPr/>
                <p14:nvPr/>
              </p14:nvContentPartPr>
              <p14:xfrm>
                <a:off x="990190" y="2834033"/>
                <a:ext cx="40320" cy="2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D48C43E-EB6E-89F2-80F9-EA11B9BBCF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2550" y="2816033"/>
                  <a:ext cx="75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AEB4D4-9B4F-20E6-1FB2-69AEF9434E78}"/>
                    </a:ext>
                  </a:extLst>
                </p14:cNvPr>
                <p14:cNvContentPartPr/>
                <p14:nvPr/>
              </p14:nvContentPartPr>
              <p14:xfrm>
                <a:off x="1195390" y="2840873"/>
                <a:ext cx="334080" cy="16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AEB4D4-9B4F-20E6-1FB2-69AEF9434E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77750" y="2823233"/>
                  <a:ext cx="369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23C10E6-1BD1-E17E-3CAD-2E3FF23EE937}"/>
                    </a:ext>
                  </a:extLst>
                </p14:cNvPr>
                <p14:cNvContentPartPr/>
                <p14:nvPr/>
              </p14:nvContentPartPr>
              <p14:xfrm>
                <a:off x="1677430" y="2846993"/>
                <a:ext cx="385560" cy="24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23C10E6-1BD1-E17E-3CAD-2E3FF23EE9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59430" y="2828993"/>
                  <a:ext cx="421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3D985A-6C8D-C253-1C7F-6BB5B7BE753F}"/>
                    </a:ext>
                  </a:extLst>
                </p14:cNvPr>
                <p14:cNvContentPartPr/>
                <p14:nvPr/>
              </p14:nvContentPartPr>
              <p14:xfrm>
                <a:off x="587350" y="2813873"/>
                <a:ext cx="1490760" cy="32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3D985A-6C8D-C253-1C7F-6BB5B7BE753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9350" y="2796233"/>
                  <a:ext cx="1526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2E14E0-9146-6791-71ED-C0EA879276CB}"/>
                    </a:ext>
                  </a:extLst>
                </p14:cNvPr>
                <p14:cNvContentPartPr/>
                <p14:nvPr/>
              </p14:nvContentPartPr>
              <p14:xfrm>
                <a:off x="1139590" y="2545673"/>
                <a:ext cx="45360" cy="150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2E14E0-9146-6791-71ED-C0EA879276C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21950" y="2527673"/>
                  <a:ext cx="81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A646743-C72B-7E64-7A3B-E53DA36FC3A5}"/>
                    </a:ext>
                  </a:extLst>
                </p14:cNvPr>
                <p14:cNvContentPartPr/>
                <p14:nvPr/>
              </p14:nvContentPartPr>
              <p14:xfrm>
                <a:off x="1224550" y="2520473"/>
                <a:ext cx="143280" cy="169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A646743-C72B-7E64-7A3B-E53DA36FC3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06910" y="2502473"/>
                  <a:ext cx="178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8A5A7F-EAA6-E428-54A4-64C703A89B8D}"/>
                    </a:ext>
                  </a:extLst>
                </p14:cNvPr>
                <p14:cNvContentPartPr/>
                <p14:nvPr/>
              </p14:nvContentPartPr>
              <p14:xfrm>
                <a:off x="1223110" y="2836553"/>
                <a:ext cx="17280" cy="2148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8A5A7F-EAA6-E428-54A4-64C703A89B8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05110" y="2818913"/>
                  <a:ext cx="52920" cy="21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A5A181-4CD5-0F2F-402A-8253ECC4659B}"/>
                    </a:ext>
                  </a:extLst>
                </p14:cNvPr>
                <p14:cNvContentPartPr/>
                <p14:nvPr/>
              </p14:nvContentPartPr>
              <p14:xfrm>
                <a:off x="990190" y="3862553"/>
                <a:ext cx="165240" cy="25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A5A181-4CD5-0F2F-402A-8253ECC465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2550" y="3844553"/>
                  <a:ext cx="200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146DCE3-DA69-CDE3-159A-B1BBF57AA859}"/>
                    </a:ext>
                  </a:extLst>
                </p14:cNvPr>
                <p14:cNvContentPartPr/>
                <p14:nvPr/>
              </p14:nvContentPartPr>
              <p14:xfrm>
                <a:off x="971830" y="3665633"/>
                <a:ext cx="200160" cy="101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146DCE3-DA69-CDE3-159A-B1BBF57AA8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4190" y="3647993"/>
                  <a:ext cx="2358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8D86703-FB04-870E-A4D1-8E661BD06A5E}"/>
              </a:ext>
            </a:extLst>
          </p:cNvPr>
          <p:cNvGrpSpPr/>
          <p:nvPr/>
        </p:nvGrpSpPr>
        <p:grpSpPr>
          <a:xfrm>
            <a:off x="4727350" y="1995816"/>
            <a:ext cx="2134440" cy="979560"/>
            <a:chOff x="3185830" y="2009273"/>
            <a:chExt cx="2134440" cy="9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C63CEF-9F4D-48AC-4556-EFA87DD3F739}"/>
                    </a:ext>
                  </a:extLst>
                </p14:cNvPr>
                <p14:cNvContentPartPr/>
                <p14:nvPr/>
              </p14:nvContentPartPr>
              <p14:xfrm>
                <a:off x="3185830" y="2488433"/>
                <a:ext cx="331200" cy="500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C63CEF-9F4D-48AC-4556-EFA87DD3F73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67830" y="2470793"/>
                  <a:ext cx="3668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3AEF2E5-FADE-5956-E94D-6ED8AFFB2191}"/>
                    </a:ext>
                  </a:extLst>
                </p14:cNvPr>
                <p14:cNvContentPartPr/>
                <p14:nvPr/>
              </p14:nvContentPartPr>
              <p14:xfrm>
                <a:off x="3583630" y="2642873"/>
                <a:ext cx="71640" cy="17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3AEF2E5-FADE-5956-E94D-6ED8AFFB219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65990" y="2624873"/>
                  <a:ext cx="107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719C46B-E0D2-4980-7104-67A70EB87D71}"/>
                    </a:ext>
                  </a:extLst>
                </p14:cNvPr>
                <p14:cNvContentPartPr/>
                <p14:nvPr/>
              </p14:nvContentPartPr>
              <p14:xfrm>
                <a:off x="3583990" y="2736833"/>
                <a:ext cx="141840" cy="50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719C46B-E0D2-4980-7104-67A70EB87D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66350" y="2718833"/>
                  <a:ext cx="177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576E505-DA15-88A3-80C3-15709B5065CE}"/>
                    </a:ext>
                  </a:extLst>
                </p14:cNvPr>
                <p14:cNvContentPartPr/>
                <p14:nvPr/>
              </p14:nvContentPartPr>
              <p14:xfrm>
                <a:off x="3839590" y="2294033"/>
                <a:ext cx="72360" cy="299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576E505-DA15-88A3-80C3-15709B5065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21950" y="2276033"/>
                  <a:ext cx="1080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49FD58F-D8F7-9A4B-F505-B1377A81AD99}"/>
                    </a:ext>
                  </a:extLst>
                </p14:cNvPr>
                <p14:cNvContentPartPr/>
                <p14:nvPr/>
              </p14:nvContentPartPr>
              <p14:xfrm>
                <a:off x="3784150" y="2612273"/>
                <a:ext cx="302400" cy="30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49FD58F-D8F7-9A4B-F505-B1377A81AD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66510" y="2594273"/>
                  <a:ext cx="338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77CF87A-23EE-BBB3-3B91-19FE3825EF08}"/>
                    </a:ext>
                  </a:extLst>
                </p14:cNvPr>
                <p14:cNvContentPartPr/>
                <p14:nvPr/>
              </p14:nvContentPartPr>
              <p14:xfrm>
                <a:off x="3845710" y="2733953"/>
                <a:ext cx="223560" cy="251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77CF87A-23EE-BBB3-3B91-19FE3825EF0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28070" y="2715953"/>
                  <a:ext cx="259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266D95F-95C0-A6E5-59F7-6E397338BE75}"/>
                    </a:ext>
                  </a:extLst>
                </p14:cNvPr>
                <p14:cNvContentPartPr/>
                <p14:nvPr/>
              </p14:nvContentPartPr>
              <p14:xfrm>
                <a:off x="4247110" y="2423993"/>
                <a:ext cx="333000" cy="115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266D95F-95C0-A6E5-59F7-6E397338BE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29470" y="2406353"/>
                  <a:ext cx="368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8A9965-97AF-74B5-F848-F801E58F786F}"/>
                    </a:ext>
                  </a:extLst>
                </p14:cNvPr>
                <p14:cNvContentPartPr/>
                <p14:nvPr/>
              </p14:nvContentPartPr>
              <p14:xfrm>
                <a:off x="4373830" y="2505713"/>
                <a:ext cx="77760" cy="237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8A9965-97AF-74B5-F848-F801E58F78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55830" y="2487713"/>
                  <a:ext cx="113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86E4EA0-6CE5-27B4-4698-D3E677556A37}"/>
                    </a:ext>
                  </a:extLst>
                </p14:cNvPr>
                <p14:cNvContentPartPr/>
                <p14:nvPr/>
              </p14:nvContentPartPr>
              <p14:xfrm>
                <a:off x="4457710" y="2433353"/>
                <a:ext cx="58320" cy="258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86E4EA0-6CE5-27B4-4698-D3E677556A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39710" y="2415353"/>
                  <a:ext cx="93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D21C7F6-5A3C-5DB2-E5C9-76E061B7DA2F}"/>
                    </a:ext>
                  </a:extLst>
                </p14:cNvPr>
                <p14:cNvContentPartPr/>
                <p14:nvPr/>
              </p14:nvContentPartPr>
              <p14:xfrm>
                <a:off x="4739590" y="2388713"/>
                <a:ext cx="135000" cy="270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D21C7F6-5A3C-5DB2-E5C9-76E061B7DA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21950" y="2370713"/>
                  <a:ext cx="170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0B7FD0-CD56-A501-E2B3-05BC7227C488}"/>
                    </a:ext>
                  </a:extLst>
                </p14:cNvPr>
                <p14:cNvContentPartPr/>
                <p14:nvPr/>
              </p14:nvContentPartPr>
              <p14:xfrm>
                <a:off x="4726630" y="2125553"/>
                <a:ext cx="217440" cy="137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0B7FD0-CD56-A501-E2B3-05BC7227C48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08990" y="2107913"/>
                  <a:ext cx="253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CC5E2B-863E-0838-D546-0BFAF871772D}"/>
                    </a:ext>
                  </a:extLst>
                </p14:cNvPr>
                <p14:cNvContentPartPr/>
                <p14:nvPr/>
              </p14:nvContentPartPr>
              <p14:xfrm>
                <a:off x="4919950" y="2009273"/>
                <a:ext cx="400320" cy="626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CC5E2B-863E-0838-D546-0BFAF87177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01950" y="1991273"/>
                  <a:ext cx="435960" cy="66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36BBF75-500D-E431-64A0-0D98E1AF040D}"/>
              </a:ext>
            </a:extLst>
          </p:cNvPr>
          <p:cNvGrpSpPr/>
          <p:nvPr/>
        </p:nvGrpSpPr>
        <p:grpSpPr>
          <a:xfrm>
            <a:off x="1583830" y="2597873"/>
            <a:ext cx="138600" cy="153720"/>
            <a:chOff x="1583830" y="2597873"/>
            <a:chExt cx="13860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7AF8C8-89EE-5BBE-105F-EB949148AEA9}"/>
                    </a:ext>
                  </a:extLst>
                </p14:cNvPr>
                <p14:cNvContentPartPr/>
                <p14:nvPr/>
              </p14:nvContentPartPr>
              <p14:xfrm>
                <a:off x="1583830" y="2612633"/>
                <a:ext cx="67320" cy="138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7AF8C8-89EE-5BBE-105F-EB949148AEA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65830" y="2594633"/>
                  <a:ext cx="102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67DAF7C-49AF-4EDF-7AEF-83EFE4C4CE42}"/>
                    </a:ext>
                  </a:extLst>
                </p14:cNvPr>
                <p14:cNvContentPartPr/>
                <p14:nvPr/>
              </p14:nvContentPartPr>
              <p14:xfrm>
                <a:off x="1614070" y="2597873"/>
                <a:ext cx="108360" cy="14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67DAF7C-49AF-4EDF-7AEF-83EFE4C4CE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96430" y="2579873"/>
                  <a:ext cx="1440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3C28431-5567-0474-EEE6-9AF9F0ED5E69}"/>
                  </a:ext>
                </a:extLst>
              </p14:cNvPr>
              <p14:cNvContentPartPr/>
              <p14:nvPr/>
            </p14:nvContentPartPr>
            <p14:xfrm>
              <a:off x="8714350" y="2558273"/>
              <a:ext cx="130320" cy="500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3C28431-5567-0474-EEE6-9AF9F0ED5E6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96350" y="2540273"/>
                <a:ext cx="165960" cy="53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AAEA2D95-2443-C5C1-9DC2-BEBFD51B96FD}"/>
              </a:ext>
            </a:extLst>
          </p:cNvPr>
          <p:cNvGrpSpPr/>
          <p:nvPr/>
        </p:nvGrpSpPr>
        <p:grpSpPr>
          <a:xfrm>
            <a:off x="7678990" y="1625153"/>
            <a:ext cx="4173480" cy="2663640"/>
            <a:chOff x="7678990" y="1625153"/>
            <a:chExt cx="4173480" cy="266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19AAAE7-DB2B-41CB-B115-DD74F528EC03}"/>
                    </a:ext>
                  </a:extLst>
                </p14:cNvPr>
                <p14:cNvContentPartPr/>
                <p14:nvPr/>
              </p14:nvContentPartPr>
              <p14:xfrm>
                <a:off x="7870870" y="1781753"/>
                <a:ext cx="152280" cy="369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19AAAE7-DB2B-41CB-B115-DD74F528EC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52870" y="1764113"/>
                  <a:ext cx="1879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D97EB91-0093-F29A-6A26-5301905B9D0A}"/>
                    </a:ext>
                  </a:extLst>
                </p14:cNvPr>
                <p14:cNvContentPartPr/>
                <p14:nvPr/>
              </p14:nvContentPartPr>
              <p14:xfrm>
                <a:off x="8118550" y="1932593"/>
                <a:ext cx="66240" cy="7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D97EB91-0093-F29A-6A26-5301905B9D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00910" y="1914593"/>
                  <a:ext cx="101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C193E1D-1573-388D-BD3B-59B41FF31F1E}"/>
                    </a:ext>
                  </a:extLst>
                </p14:cNvPr>
                <p14:cNvContentPartPr/>
                <p14:nvPr/>
              </p14:nvContentPartPr>
              <p14:xfrm>
                <a:off x="8121790" y="2022233"/>
                <a:ext cx="102960" cy="38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C193E1D-1573-388D-BD3B-59B41FF31F1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04150" y="2004233"/>
                  <a:ext cx="138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49E8A69-0EDA-2844-BB33-55BB2F0225CC}"/>
                    </a:ext>
                  </a:extLst>
                </p14:cNvPr>
                <p14:cNvContentPartPr/>
                <p14:nvPr/>
              </p14:nvContentPartPr>
              <p14:xfrm>
                <a:off x="8290630" y="1804073"/>
                <a:ext cx="217800" cy="295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49E8A69-0EDA-2844-BB33-55BB2F0225C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72630" y="1786073"/>
                  <a:ext cx="253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5D1BCC7-5780-BD22-64B1-4BAA2F6B5579}"/>
                    </a:ext>
                  </a:extLst>
                </p14:cNvPr>
                <p14:cNvContentPartPr/>
                <p14:nvPr/>
              </p14:nvContentPartPr>
              <p14:xfrm>
                <a:off x="8328790" y="1812713"/>
                <a:ext cx="188280" cy="12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5D1BCC7-5780-BD22-64B1-4BAA2F6B55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11150" y="1795073"/>
                  <a:ext cx="223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D5B0DA-34DA-A70D-ED36-147EC47CE02E}"/>
                    </a:ext>
                  </a:extLst>
                </p14:cNvPr>
                <p14:cNvContentPartPr/>
                <p14:nvPr/>
              </p14:nvContentPartPr>
              <p14:xfrm>
                <a:off x="9101710" y="1697513"/>
                <a:ext cx="272520" cy="393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D5B0DA-34DA-A70D-ED36-147EC47CE02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84070" y="1679873"/>
                  <a:ext cx="308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AE0A286-4ECF-B8E0-71A1-6AD825E05188}"/>
                    </a:ext>
                  </a:extLst>
                </p14:cNvPr>
                <p14:cNvContentPartPr/>
                <p14:nvPr/>
              </p14:nvContentPartPr>
              <p14:xfrm>
                <a:off x="9414190" y="1853033"/>
                <a:ext cx="153360" cy="18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AE0A286-4ECF-B8E0-71A1-6AD825E051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96190" y="1835033"/>
                  <a:ext cx="189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45DB574-FFD5-C495-0801-C406C860731D}"/>
                    </a:ext>
                  </a:extLst>
                </p14:cNvPr>
                <p14:cNvContentPartPr/>
                <p14:nvPr/>
              </p14:nvContentPartPr>
              <p14:xfrm>
                <a:off x="9481510" y="1948073"/>
                <a:ext cx="125640" cy="5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45DB574-FFD5-C495-0801-C406C86073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63870" y="1930433"/>
                  <a:ext cx="161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D9C86E-4392-8D2C-ABFD-B948C3AB25BA}"/>
                    </a:ext>
                  </a:extLst>
                </p14:cNvPr>
                <p14:cNvContentPartPr/>
                <p14:nvPr/>
              </p14:nvContentPartPr>
              <p14:xfrm>
                <a:off x="9720910" y="1659713"/>
                <a:ext cx="46800" cy="298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D9C86E-4392-8D2C-ABFD-B948C3AB25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02910" y="1641713"/>
                  <a:ext cx="824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1F36342-3367-4F65-318C-3EC7F07737C2}"/>
                    </a:ext>
                  </a:extLst>
                </p14:cNvPr>
                <p14:cNvContentPartPr/>
                <p14:nvPr/>
              </p14:nvContentPartPr>
              <p14:xfrm>
                <a:off x="9823510" y="1637033"/>
                <a:ext cx="271440" cy="347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1F36342-3367-4F65-318C-3EC7F07737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05510" y="1619033"/>
                  <a:ext cx="3070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9D95A3-F570-1BCA-DE55-421BBAFDCCB6}"/>
                    </a:ext>
                  </a:extLst>
                </p14:cNvPr>
                <p14:cNvContentPartPr/>
                <p14:nvPr/>
              </p14:nvContentPartPr>
              <p14:xfrm>
                <a:off x="10555030" y="1625153"/>
                <a:ext cx="151200" cy="361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9D95A3-F570-1BCA-DE55-421BBAFDCCB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37390" y="1607153"/>
                  <a:ext cx="1868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06115F-EA3C-61F2-E923-71E3B4F30937}"/>
                    </a:ext>
                  </a:extLst>
                </p14:cNvPr>
                <p14:cNvContentPartPr/>
                <p14:nvPr/>
              </p14:nvContentPartPr>
              <p14:xfrm>
                <a:off x="10719190" y="1679513"/>
                <a:ext cx="101160" cy="266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06115F-EA3C-61F2-E923-71E3B4F3093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01190" y="1661873"/>
                  <a:ext cx="136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E24C5F0-5C10-F9E9-40EC-613DD96A6832}"/>
                    </a:ext>
                  </a:extLst>
                </p14:cNvPr>
                <p14:cNvContentPartPr/>
                <p14:nvPr/>
              </p14:nvContentPartPr>
              <p14:xfrm>
                <a:off x="10450990" y="2061113"/>
                <a:ext cx="488160" cy="103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E24C5F0-5C10-F9E9-40EC-613DD96A68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33350" y="2043473"/>
                  <a:ext cx="523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5BF8C21-0116-A5AC-8669-26D559234B19}"/>
                    </a:ext>
                  </a:extLst>
                </p14:cNvPr>
                <p14:cNvContentPartPr/>
                <p14:nvPr/>
              </p14:nvContentPartPr>
              <p14:xfrm>
                <a:off x="10559710" y="2198633"/>
                <a:ext cx="146880" cy="314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5BF8C21-0116-A5AC-8669-26D559234B1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41710" y="2180993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0C44068-2680-73F1-2027-E5B64778129B}"/>
                    </a:ext>
                  </a:extLst>
                </p14:cNvPr>
                <p14:cNvContentPartPr/>
                <p14:nvPr/>
              </p14:nvContentPartPr>
              <p14:xfrm>
                <a:off x="10778590" y="2225633"/>
                <a:ext cx="64800" cy="220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0C44068-2680-73F1-2027-E5B6477812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60590" y="2207633"/>
                  <a:ext cx="100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3DBEFBF-CE3D-7F26-06CD-7780F641BF81}"/>
                    </a:ext>
                  </a:extLst>
                </p14:cNvPr>
                <p14:cNvContentPartPr/>
                <p14:nvPr/>
              </p14:nvContentPartPr>
              <p14:xfrm>
                <a:off x="10720630" y="2344433"/>
                <a:ext cx="157680" cy="29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3DBEFBF-CE3D-7F26-06CD-7780F641BF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02990" y="2326793"/>
                  <a:ext cx="193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CA7598D-E365-9723-B8D8-B6625BDDA40D}"/>
                    </a:ext>
                  </a:extLst>
                </p14:cNvPr>
                <p14:cNvContentPartPr/>
                <p14:nvPr/>
              </p14:nvContentPartPr>
              <p14:xfrm>
                <a:off x="11030590" y="2044193"/>
                <a:ext cx="170640" cy="23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CA7598D-E365-9723-B8D8-B6625BDDA40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012950" y="2026553"/>
                  <a:ext cx="206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B545AB9-67F2-00D5-7B0C-5398A4431640}"/>
                    </a:ext>
                  </a:extLst>
                </p14:cNvPr>
                <p14:cNvContentPartPr/>
                <p14:nvPr/>
              </p14:nvContentPartPr>
              <p14:xfrm>
                <a:off x="11122030" y="2139233"/>
                <a:ext cx="194760" cy="24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B545AB9-67F2-00D5-7B0C-5398A44316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04030" y="2121593"/>
                  <a:ext cx="230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5E615CE-0C1F-CF2E-E7AB-CB319BE81671}"/>
                    </a:ext>
                  </a:extLst>
                </p14:cNvPr>
                <p14:cNvContentPartPr/>
                <p14:nvPr/>
              </p14:nvContentPartPr>
              <p14:xfrm>
                <a:off x="11386630" y="1852673"/>
                <a:ext cx="56520" cy="358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5E615CE-0C1F-CF2E-E7AB-CB319BE8167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368990" y="1834673"/>
                  <a:ext cx="921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BAD6C66-3A2A-C6F4-BBB7-5B5BB91FF4B3}"/>
                    </a:ext>
                  </a:extLst>
                </p14:cNvPr>
                <p14:cNvContentPartPr/>
                <p14:nvPr/>
              </p14:nvContentPartPr>
              <p14:xfrm>
                <a:off x="11480230" y="1866713"/>
                <a:ext cx="280800" cy="283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BAD6C66-3A2A-C6F4-BBB7-5B5BB91FF4B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462230" y="1849073"/>
                  <a:ext cx="3164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14976B5-E756-CC8F-3010-6C4E4C547D0C}"/>
                    </a:ext>
                  </a:extLst>
                </p14:cNvPr>
                <p14:cNvContentPartPr/>
                <p14:nvPr/>
              </p14:nvContentPartPr>
              <p14:xfrm>
                <a:off x="8922790" y="2705513"/>
                <a:ext cx="128880" cy="335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14976B5-E756-CC8F-3010-6C4E4C547D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05150" y="2687513"/>
                  <a:ext cx="1645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1CCE7D0-A34F-A565-F66C-8928EFB5AD6A}"/>
                    </a:ext>
                  </a:extLst>
                </p14:cNvPr>
                <p14:cNvContentPartPr/>
                <p14:nvPr/>
              </p14:nvContentPartPr>
              <p14:xfrm>
                <a:off x="8682310" y="3166313"/>
                <a:ext cx="460800" cy="43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1CCE7D0-A34F-A565-F66C-8928EFB5AD6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64670" y="3148673"/>
                  <a:ext cx="496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AFE940A-1983-1757-3ED2-FA37D80F8F1F}"/>
                    </a:ext>
                  </a:extLst>
                </p14:cNvPr>
                <p14:cNvContentPartPr/>
                <p14:nvPr/>
              </p14:nvContentPartPr>
              <p14:xfrm>
                <a:off x="8794270" y="3281873"/>
                <a:ext cx="133920" cy="257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AFE940A-1983-1757-3ED2-FA37D80F8F1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76630" y="3263873"/>
                  <a:ext cx="1695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FCB792F-DE8A-5D46-4BCB-DFB7D4E8F45C}"/>
                    </a:ext>
                  </a:extLst>
                </p14:cNvPr>
                <p14:cNvContentPartPr/>
                <p14:nvPr/>
              </p14:nvContentPartPr>
              <p14:xfrm>
                <a:off x="8946910" y="3310673"/>
                <a:ext cx="80640" cy="215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FCB792F-DE8A-5D46-4BCB-DFB7D4E8F45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28910" y="3292673"/>
                  <a:ext cx="116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56D00B-00E8-5394-880B-5EC405FA82AB}"/>
                    </a:ext>
                  </a:extLst>
                </p14:cNvPr>
                <p14:cNvContentPartPr/>
                <p14:nvPr/>
              </p14:nvContentPartPr>
              <p14:xfrm>
                <a:off x="8866990" y="3387713"/>
                <a:ext cx="185040" cy="37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56D00B-00E8-5394-880B-5EC405FA82A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48990" y="3369713"/>
                  <a:ext cx="220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765C4A9-9A12-58D3-9237-1A27A4EA7C2C}"/>
                    </a:ext>
                  </a:extLst>
                </p14:cNvPr>
                <p14:cNvContentPartPr/>
                <p14:nvPr/>
              </p14:nvContentPartPr>
              <p14:xfrm>
                <a:off x="9374230" y="3065153"/>
                <a:ext cx="174240" cy="178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765C4A9-9A12-58D3-9237-1A27A4EA7C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56230" y="3047513"/>
                  <a:ext cx="209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9592401-E405-2C32-CCDC-5FDA0718C782}"/>
                    </a:ext>
                  </a:extLst>
                </p14:cNvPr>
                <p14:cNvContentPartPr/>
                <p14:nvPr/>
              </p14:nvContentPartPr>
              <p14:xfrm>
                <a:off x="9505990" y="2767073"/>
                <a:ext cx="247320" cy="452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9592401-E405-2C32-CCDC-5FDA0718C78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87990" y="2749073"/>
                  <a:ext cx="2829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D189565-C54A-907E-FD75-444EC4F37404}"/>
                    </a:ext>
                  </a:extLst>
                </p14:cNvPr>
                <p14:cNvContentPartPr/>
                <p14:nvPr/>
              </p14:nvContentPartPr>
              <p14:xfrm>
                <a:off x="9837550" y="3084953"/>
                <a:ext cx="88920" cy="136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D189565-C54A-907E-FD75-444EC4F3740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19910" y="3067313"/>
                  <a:ext cx="124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7A36EA-AC7C-D1BD-632C-5980640D5AB6}"/>
                    </a:ext>
                  </a:extLst>
                </p14:cNvPr>
                <p14:cNvContentPartPr/>
                <p14:nvPr/>
              </p14:nvContentPartPr>
              <p14:xfrm>
                <a:off x="9973990" y="3078113"/>
                <a:ext cx="203040" cy="155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7A36EA-AC7C-D1BD-632C-5980640D5A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56350" y="3060473"/>
                  <a:ext cx="238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FC310DE-427A-5F0D-8E9A-A07DEB624F00}"/>
                    </a:ext>
                  </a:extLst>
                </p14:cNvPr>
                <p14:cNvContentPartPr/>
                <p14:nvPr/>
              </p14:nvContentPartPr>
              <p14:xfrm>
                <a:off x="10327510" y="2831153"/>
                <a:ext cx="175320" cy="354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FC310DE-427A-5F0D-8E9A-A07DEB624F0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09510" y="2813513"/>
                  <a:ext cx="2109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20117F7-6680-CABC-29EA-3E38C39212FB}"/>
                    </a:ext>
                  </a:extLst>
                </p14:cNvPr>
                <p14:cNvContentPartPr/>
                <p14:nvPr/>
              </p14:nvContentPartPr>
              <p14:xfrm>
                <a:off x="10554310" y="2993873"/>
                <a:ext cx="38160" cy="18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20117F7-6680-CABC-29EA-3E38C39212F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36310" y="2975873"/>
                  <a:ext cx="73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831DBC4-3D87-2BB4-C4C3-616D81E156D1}"/>
                    </a:ext>
                  </a:extLst>
                </p14:cNvPr>
                <p14:cNvContentPartPr/>
                <p14:nvPr/>
              </p14:nvContentPartPr>
              <p14:xfrm>
                <a:off x="10548910" y="3063713"/>
                <a:ext cx="82440" cy="23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831DBC4-3D87-2BB4-C4C3-616D81E156D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530910" y="3045713"/>
                  <a:ext cx="118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785AFBE-7417-4E5C-F0CC-C8008F1814C6}"/>
                    </a:ext>
                  </a:extLst>
                </p14:cNvPr>
                <p14:cNvContentPartPr/>
                <p14:nvPr/>
              </p14:nvContentPartPr>
              <p14:xfrm>
                <a:off x="10657630" y="2855633"/>
                <a:ext cx="170640" cy="327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785AFBE-7417-4E5C-F0CC-C8008F1814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39990" y="2837633"/>
                  <a:ext cx="2062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798EB08-36BD-53BB-FBD9-E78CCC005EBC}"/>
                    </a:ext>
                  </a:extLst>
                </p14:cNvPr>
                <p14:cNvContentPartPr/>
                <p14:nvPr/>
              </p14:nvContentPartPr>
              <p14:xfrm>
                <a:off x="7678990" y="1731713"/>
                <a:ext cx="4173480" cy="2557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798EB08-36BD-53BB-FBD9-E78CCC005EB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61350" y="1713713"/>
                  <a:ext cx="4209120" cy="259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20AEC67-8B71-4C02-A911-5DAB3D2FC06A}"/>
                  </a:ext>
                </a:extLst>
              </p14:cNvPr>
              <p14:cNvContentPartPr/>
              <p14:nvPr/>
            </p14:nvContentPartPr>
            <p14:xfrm>
              <a:off x="1217710" y="2882633"/>
              <a:ext cx="883800" cy="2106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20AEC67-8B71-4C02-A911-5DAB3D2FC06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28070" y="2702633"/>
                <a:ext cx="1063440" cy="24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903AE99-03B1-AAAC-6BAB-E384E567366F}"/>
                  </a:ext>
                </a:extLst>
              </p14:cNvPr>
              <p14:cNvContentPartPr/>
              <p14:nvPr/>
            </p14:nvContentPartPr>
            <p14:xfrm>
              <a:off x="1256230" y="4207793"/>
              <a:ext cx="71280" cy="5446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903AE99-03B1-AAAC-6BAB-E384E567366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238590" y="4172153"/>
                <a:ext cx="10692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C5D9D69-B0B2-F099-1C72-D2A183D65A3A}"/>
                  </a:ext>
                </a:extLst>
              </p14:cNvPr>
              <p14:cNvContentPartPr/>
              <p14:nvPr/>
            </p14:nvContentPartPr>
            <p14:xfrm>
              <a:off x="1249750" y="4297073"/>
              <a:ext cx="32400" cy="2984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C5D9D69-B0B2-F099-1C72-D2A183D65A3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232110" y="4261433"/>
                <a:ext cx="680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24DF179-B6AD-988B-D5B6-9B534EB07F09}"/>
                  </a:ext>
                </a:extLst>
              </p14:cNvPr>
              <p14:cNvContentPartPr/>
              <p14:nvPr/>
            </p14:nvContentPartPr>
            <p14:xfrm>
              <a:off x="1234630" y="4162793"/>
              <a:ext cx="264600" cy="7394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24DF179-B6AD-988B-D5B6-9B534EB07F0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216630" y="4126793"/>
                <a:ext cx="300240" cy="81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662964C-1FD3-D4C2-B934-EA2C8106969B}"/>
              </a:ext>
            </a:extLst>
          </p:cNvPr>
          <p:cNvGrpSpPr/>
          <p:nvPr/>
        </p:nvGrpSpPr>
        <p:grpSpPr>
          <a:xfrm>
            <a:off x="994870" y="3890993"/>
            <a:ext cx="517320" cy="270720"/>
            <a:chOff x="994870" y="3890993"/>
            <a:chExt cx="51732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23BE03-6BBB-0C00-D688-7A692C58110F}"/>
                    </a:ext>
                  </a:extLst>
                </p14:cNvPr>
                <p14:cNvContentPartPr/>
                <p14:nvPr/>
              </p14:nvContentPartPr>
              <p14:xfrm>
                <a:off x="994870" y="4112393"/>
                <a:ext cx="215640" cy="37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23BE03-6BBB-0C00-D688-7A692C58110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7230" y="4094753"/>
                  <a:ext cx="251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B211E4C-87DE-81C5-B74B-BD0C9689B1EA}"/>
                    </a:ext>
                  </a:extLst>
                </p14:cNvPr>
                <p14:cNvContentPartPr/>
                <p14:nvPr/>
              </p14:nvContentPartPr>
              <p14:xfrm>
                <a:off x="1237510" y="4129313"/>
                <a:ext cx="274680" cy="32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B211E4C-87DE-81C5-B74B-BD0C9689B1E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19870" y="4111313"/>
                  <a:ext cx="310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49469D-797C-4D10-C9FB-8C01427117DA}"/>
                    </a:ext>
                  </a:extLst>
                </p14:cNvPr>
                <p14:cNvContentPartPr/>
                <p14:nvPr/>
              </p14:nvContentPartPr>
              <p14:xfrm>
                <a:off x="1350190" y="3890993"/>
                <a:ext cx="74160" cy="195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49469D-797C-4D10-C9FB-8C01427117D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32550" y="3873353"/>
                  <a:ext cx="10980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B8DF045-8D25-053E-3B51-5D057E119200}"/>
                  </a:ext>
                </a:extLst>
              </p14:cNvPr>
              <p14:cNvContentPartPr/>
              <p14:nvPr/>
            </p14:nvContentPartPr>
            <p14:xfrm>
              <a:off x="1051390" y="4319393"/>
              <a:ext cx="135000" cy="1000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B8DF045-8D25-053E-3B51-5D057E11920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33390" y="4301393"/>
                <a:ext cx="17064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0D5782C-3719-B35E-A43D-C0FA467C4961}"/>
              </a:ext>
            </a:extLst>
          </p:cNvPr>
          <p:cNvGrpSpPr/>
          <p:nvPr/>
        </p:nvGrpSpPr>
        <p:grpSpPr>
          <a:xfrm>
            <a:off x="2395810" y="2657069"/>
            <a:ext cx="1078200" cy="911160"/>
            <a:chOff x="709390" y="5183753"/>
            <a:chExt cx="1078200" cy="91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73ECF5-AA43-4F33-1221-A5C06D8DD0F2}"/>
                    </a:ext>
                  </a:extLst>
                </p14:cNvPr>
                <p14:cNvContentPartPr/>
                <p14:nvPr/>
              </p14:nvContentPartPr>
              <p14:xfrm>
                <a:off x="709390" y="5518913"/>
                <a:ext cx="223560" cy="351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73ECF5-AA43-4F33-1221-A5C06D8DD0F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1390" y="5501273"/>
                  <a:ext cx="2592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84B04C3-F313-0447-78F2-2E0F241BCFD1}"/>
                    </a:ext>
                  </a:extLst>
                </p14:cNvPr>
                <p14:cNvContentPartPr/>
                <p14:nvPr/>
              </p14:nvContentPartPr>
              <p14:xfrm>
                <a:off x="1012870" y="5671913"/>
                <a:ext cx="43560" cy="67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84B04C3-F313-0447-78F2-2E0F241BCFD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5230" y="5653913"/>
                  <a:ext cx="79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8C142F4-EDCE-D8CD-BEB4-6CF90871AEEF}"/>
                    </a:ext>
                  </a:extLst>
                </p14:cNvPr>
                <p14:cNvContentPartPr/>
                <p14:nvPr/>
              </p14:nvContentPartPr>
              <p14:xfrm>
                <a:off x="908110" y="5523233"/>
                <a:ext cx="37800" cy="47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8C142F4-EDCE-D8CD-BEB4-6CF90871AE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0470" y="5505593"/>
                  <a:ext cx="73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B922B85-0E92-9821-83A5-AE08C722E4D7}"/>
                    </a:ext>
                  </a:extLst>
                </p14:cNvPr>
                <p14:cNvContentPartPr/>
                <p14:nvPr/>
              </p14:nvContentPartPr>
              <p14:xfrm>
                <a:off x="1067590" y="5492273"/>
                <a:ext cx="259920" cy="156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B922B85-0E92-9821-83A5-AE08C722E4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9950" y="5474273"/>
                  <a:ext cx="295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3D71F91-9D94-DF5E-5478-DA91161C3E70}"/>
                    </a:ext>
                  </a:extLst>
                </p14:cNvPr>
                <p14:cNvContentPartPr/>
                <p14:nvPr/>
              </p14:nvContentPartPr>
              <p14:xfrm>
                <a:off x="1243630" y="5394713"/>
                <a:ext cx="168840" cy="131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3D71F91-9D94-DF5E-5478-DA91161C3E7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25630" y="5377073"/>
                  <a:ext cx="204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700CB64-8304-7484-26F5-79B9B8FAB3FC}"/>
                    </a:ext>
                  </a:extLst>
                </p14:cNvPr>
                <p14:cNvContentPartPr/>
                <p14:nvPr/>
              </p14:nvContentPartPr>
              <p14:xfrm>
                <a:off x="1316350" y="5203913"/>
                <a:ext cx="195840" cy="264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700CB64-8304-7484-26F5-79B9B8FAB3F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98710" y="5185913"/>
                  <a:ext cx="231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9ABD745-F770-BC9F-F723-7656C2CBC64F}"/>
                    </a:ext>
                  </a:extLst>
                </p14:cNvPr>
                <p14:cNvContentPartPr/>
                <p14:nvPr/>
              </p14:nvContentPartPr>
              <p14:xfrm>
                <a:off x="1511470" y="5183753"/>
                <a:ext cx="140400" cy="246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9ABD745-F770-BC9F-F723-7656C2CBC64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93470" y="5165753"/>
                  <a:ext cx="176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04720E5-6305-6F24-3982-9263093A9BCF}"/>
                    </a:ext>
                  </a:extLst>
                </p14:cNvPr>
                <p14:cNvContentPartPr/>
                <p14:nvPr/>
              </p14:nvContentPartPr>
              <p14:xfrm>
                <a:off x="1368910" y="5751833"/>
                <a:ext cx="268200" cy="343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04720E5-6305-6F24-3982-9263093A9BC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51270" y="5734193"/>
                  <a:ext cx="3038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35C6040-FD4B-2987-038F-4F4F44319D56}"/>
                    </a:ext>
                  </a:extLst>
                </p14:cNvPr>
                <p14:cNvContentPartPr/>
                <p14:nvPr/>
              </p14:nvContentPartPr>
              <p14:xfrm>
                <a:off x="1441270" y="5623313"/>
                <a:ext cx="82440" cy="63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35C6040-FD4B-2987-038F-4F4F44319D5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23630" y="5605313"/>
                  <a:ext cx="118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DA2B2D3-2D5B-9E60-8F03-BB5343E1D789}"/>
                    </a:ext>
                  </a:extLst>
                </p14:cNvPr>
                <p14:cNvContentPartPr/>
                <p14:nvPr/>
              </p14:nvContentPartPr>
              <p14:xfrm>
                <a:off x="1639990" y="5627273"/>
                <a:ext cx="147600" cy="154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DA2B2D3-2D5B-9E60-8F03-BB5343E1D78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21990" y="5609633"/>
                  <a:ext cx="1832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22909DC-39F0-66A8-26C2-46416070E036}"/>
              </a:ext>
            </a:extLst>
          </p:cNvPr>
          <p:cNvGrpSpPr/>
          <p:nvPr/>
        </p:nvGrpSpPr>
        <p:grpSpPr>
          <a:xfrm>
            <a:off x="2214910" y="3848602"/>
            <a:ext cx="1432080" cy="1119240"/>
            <a:chOff x="2214910" y="3848602"/>
            <a:chExt cx="1432080" cy="11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C3D9E54-C4DA-E023-9A25-C8B68BAB38A5}"/>
                    </a:ext>
                  </a:extLst>
                </p14:cNvPr>
                <p14:cNvContentPartPr/>
                <p14:nvPr/>
              </p14:nvContentPartPr>
              <p14:xfrm>
                <a:off x="2302390" y="4082242"/>
                <a:ext cx="206640" cy="317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C3D9E54-C4DA-E023-9A25-C8B68BAB38A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84390" y="4064602"/>
                  <a:ext cx="2422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AC6E97D-5C74-9FC3-D47C-C7A379514678}"/>
                    </a:ext>
                  </a:extLst>
                </p14:cNvPr>
                <p14:cNvContentPartPr/>
                <p14:nvPr/>
              </p14:nvContentPartPr>
              <p14:xfrm>
                <a:off x="2322190" y="4028242"/>
                <a:ext cx="218880" cy="54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AC6E97D-5C74-9FC3-D47C-C7A3795146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04550" y="4010242"/>
                  <a:ext cx="254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B0CD38D-684B-82C4-4BD3-E0FE7ED38A1B}"/>
                    </a:ext>
                  </a:extLst>
                </p14:cNvPr>
                <p14:cNvContentPartPr/>
                <p14:nvPr/>
              </p14:nvContentPartPr>
              <p14:xfrm>
                <a:off x="2214910" y="4403722"/>
                <a:ext cx="507600" cy="145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B0CD38D-684B-82C4-4BD3-E0FE7ED38A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96910" y="4385722"/>
                  <a:ext cx="543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FA67DFB-52B2-AAF8-99BA-FC27A9A23836}"/>
                    </a:ext>
                  </a:extLst>
                </p14:cNvPr>
                <p14:cNvContentPartPr/>
                <p14:nvPr/>
              </p14:nvContentPartPr>
              <p14:xfrm>
                <a:off x="2386630" y="4737442"/>
                <a:ext cx="109440" cy="230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FA67DFB-52B2-AAF8-99BA-FC27A9A2383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68630" y="4719802"/>
                  <a:ext cx="145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8DDEA9F-22B7-E78A-AC95-B5556DF71E14}"/>
                    </a:ext>
                  </a:extLst>
                </p14:cNvPr>
                <p14:cNvContentPartPr/>
                <p14:nvPr/>
              </p14:nvContentPartPr>
              <p14:xfrm>
                <a:off x="2502550" y="4635922"/>
                <a:ext cx="274320" cy="264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8DDEA9F-22B7-E78A-AC95-B5556DF71E1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84910" y="4617922"/>
                  <a:ext cx="3099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515327C-1325-6388-C05C-9FDBFA51B8C8}"/>
                    </a:ext>
                  </a:extLst>
                </p14:cNvPr>
                <p14:cNvContentPartPr/>
                <p14:nvPr/>
              </p14:nvContentPartPr>
              <p14:xfrm>
                <a:off x="2912590" y="4292482"/>
                <a:ext cx="90720" cy="21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515327C-1325-6388-C05C-9FDBFA51B8C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94950" y="4274842"/>
                  <a:ext cx="126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F9CD51B-F601-30C2-6FE1-00827305E7CF}"/>
                    </a:ext>
                  </a:extLst>
                </p14:cNvPr>
                <p14:cNvContentPartPr/>
                <p14:nvPr/>
              </p14:nvContentPartPr>
              <p14:xfrm>
                <a:off x="2971990" y="4377802"/>
                <a:ext cx="111240" cy="64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F9CD51B-F601-30C2-6FE1-00827305E7C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54350" y="4360162"/>
                  <a:ext cx="146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9AE9381-B258-7774-4DE9-018ECE94CE44}"/>
                    </a:ext>
                  </a:extLst>
                </p14:cNvPr>
                <p14:cNvContentPartPr/>
                <p14:nvPr/>
              </p14:nvContentPartPr>
              <p14:xfrm>
                <a:off x="3290230" y="3848602"/>
                <a:ext cx="128880" cy="244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9AE9381-B258-7774-4DE9-018ECE94CE4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72590" y="3830602"/>
                  <a:ext cx="164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5C27C25-6EC6-31AB-B6A1-36A62A8DD96C}"/>
                    </a:ext>
                  </a:extLst>
                </p14:cNvPr>
                <p14:cNvContentPartPr/>
                <p14:nvPr/>
              </p14:nvContentPartPr>
              <p14:xfrm>
                <a:off x="3315790" y="4082602"/>
                <a:ext cx="313560" cy="73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5C27C25-6EC6-31AB-B6A1-36A62A8DD9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97790" y="4064602"/>
                  <a:ext cx="349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B7C8FA1-5798-1E92-9729-CB1436E230B2}"/>
                    </a:ext>
                  </a:extLst>
                </p14:cNvPr>
                <p14:cNvContentPartPr/>
                <p14:nvPr/>
              </p14:nvContentPartPr>
              <p14:xfrm>
                <a:off x="3400030" y="4295362"/>
                <a:ext cx="246960" cy="265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B7C8FA1-5798-1E92-9729-CB1436E230B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82390" y="4277722"/>
                  <a:ext cx="28260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82D73DE-E1E9-F89C-BAF3-F14D7D903790}"/>
              </a:ext>
            </a:extLst>
          </p:cNvPr>
          <p:cNvGrpSpPr/>
          <p:nvPr/>
        </p:nvGrpSpPr>
        <p:grpSpPr>
          <a:xfrm>
            <a:off x="2633590" y="4855882"/>
            <a:ext cx="1172160" cy="606960"/>
            <a:chOff x="2633590" y="4855882"/>
            <a:chExt cx="1172160" cy="60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36A22CD-6811-F384-5B51-E8720F384CCE}"/>
                    </a:ext>
                  </a:extLst>
                </p14:cNvPr>
                <p14:cNvContentPartPr/>
                <p14:nvPr/>
              </p14:nvContentPartPr>
              <p14:xfrm>
                <a:off x="2665990" y="5249722"/>
                <a:ext cx="203040" cy="213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36A22CD-6811-F384-5B51-E8720F384CC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47990" y="5231722"/>
                  <a:ext cx="238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0D7EC66-C74D-7C6E-3686-E57DEAA11CA5}"/>
                    </a:ext>
                  </a:extLst>
                </p14:cNvPr>
                <p14:cNvContentPartPr/>
                <p14:nvPr/>
              </p14:nvContentPartPr>
              <p14:xfrm>
                <a:off x="2633590" y="5187082"/>
                <a:ext cx="150120" cy="61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0D7EC66-C74D-7C6E-3686-E57DEAA11CA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15590" y="5169082"/>
                  <a:ext cx="185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47BD707-5650-437C-BF2E-EFB4E21618CF}"/>
                    </a:ext>
                  </a:extLst>
                </p14:cNvPr>
                <p14:cNvContentPartPr/>
                <p14:nvPr/>
              </p14:nvContentPartPr>
              <p14:xfrm>
                <a:off x="2782990" y="5122642"/>
                <a:ext cx="343800" cy="248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47BD707-5650-437C-BF2E-EFB4E21618C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65350" y="5105002"/>
                  <a:ext cx="379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0D2169A-31AE-D94F-A92F-463F099E88F5}"/>
                    </a:ext>
                  </a:extLst>
                </p14:cNvPr>
                <p14:cNvContentPartPr/>
                <p14:nvPr/>
              </p14:nvContentPartPr>
              <p14:xfrm>
                <a:off x="3128230" y="5143162"/>
                <a:ext cx="59760" cy="20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0D2169A-31AE-D94F-A92F-463F099E88F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10230" y="5125522"/>
                  <a:ext cx="95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C1114CC-FE10-A62D-08BC-15EF36E44BA9}"/>
                    </a:ext>
                  </a:extLst>
                </p14:cNvPr>
                <p14:cNvContentPartPr/>
                <p14:nvPr/>
              </p14:nvContentPartPr>
              <p14:xfrm>
                <a:off x="3177910" y="5185282"/>
                <a:ext cx="102960" cy="43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C1114CC-FE10-A62D-08BC-15EF36E44BA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160270" y="5167642"/>
                  <a:ext cx="138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2ADB950-00B2-6EF0-8FBA-6DE30BD1ED90}"/>
                    </a:ext>
                  </a:extLst>
                </p14:cNvPr>
                <p14:cNvContentPartPr/>
                <p14:nvPr/>
              </p14:nvContentPartPr>
              <p14:xfrm>
                <a:off x="3340990" y="4977562"/>
                <a:ext cx="134280" cy="200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2ADB950-00B2-6EF0-8FBA-6DE30BD1ED9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23350" y="4959562"/>
                  <a:ext cx="169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F52E80C-AB17-CF33-67B9-E1070908290F}"/>
                    </a:ext>
                  </a:extLst>
                </p14:cNvPr>
                <p14:cNvContentPartPr/>
                <p14:nvPr/>
              </p14:nvContentPartPr>
              <p14:xfrm>
                <a:off x="3418750" y="4878922"/>
                <a:ext cx="252000" cy="277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F52E80C-AB17-CF33-67B9-E107090829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01110" y="4861282"/>
                  <a:ext cx="287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B967FA2-7AFA-A630-91B4-E298269D2FC2}"/>
                    </a:ext>
                  </a:extLst>
                </p14:cNvPr>
                <p14:cNvContentPartPr/>
                <p14:nvPr/>
              </p14:nvContentPartPr>
              <p14:xfrm>
                <a:off x="3706030" y="4855882"/>
                <a:ext cx="99720" cy="174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B967FA2-7AFA-A630-91B4-E298269D2FC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88390" y="4838242"/>
                  <a:ext cx="13536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5B212E2-5D21-335E-F3CF-52A71B3376E2}"/>
              </a:ext>
            </a:extLst>
          </p:cNvPr>
          <p:cNvGrpSpPr/>
          <p:nvPr/>
        </p:nvGrpSpPr>
        <p:grpSpPr>
          <a:xfrm>
            <a:off x="3143710" y="5345122"/>
            <a:ext cx="1080720" cy="572760"/>
            <a:chOff x="3143710" y="5345122"/>
            <a:chExt cx="108072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79263C0-A522-600B-557C-A534C2894296}"/>
                    </a:ext>
                  </a:extLst>
                </p14:cNvPr>
                <p14:cNvContentPartPr/>
                <p14:nvPr/>
              </p14:nvContentPartPr>
              <p14:xfrm>
                <a:off x="3143710" y="5669842"/>
                <a:ext cx="138960" cy="248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79263C0-A522-600B-557C-A534C289429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25710" y="5651842"/>
                  <a:ext cx="174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3546AA1-2F6D-5040-CA7B-9D97B8F3C909}"/>
                    </a:ext>
                  </a:extLst>
                </p14:cNvPr>
                <p14:cNvContentPartPr/>
                <p14:nvPr/>
              </p14:nvContentPartPr>
              <p14:xfrm>
                <a:off x="3370150" y="5659402"/>
                <a:ext cx="63000" cy="38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3546AA1-2F6D-5040-CA7B-9D97B8F3C90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52510" y="5641402"/>
                  <a:ext cx="98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3FAF16E-E19D-D6DE-09E8-86BC633D83C3}"/>
                    </a:ext>
                  </a:extLst>
                </p14:cNvPr>
                <p14:cNvContentPartPr/>
                <p14:nvPr/>
              </p14:nvContentPartPr>
              <p14:xfrm>
                <a:off x="3407590" y="5724922"/>
                <a:ext cx="119160" cy="47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3FAF16E-E19D-D6DE-09E8-86BC633D83C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89590" y="5707282"/>
                  <a:ext cx="154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832155E-6A70-1FAE-0196-8B326135F5AE}"/>
                    </a:ext>
                  </a:extLst>
                </p14:cNvPr>
                <p14:cNvContentPartPr/>
                <p14:nvPr/>
              </p14:nvContentPartPr>
              <p14:xfrm>
                <a:off x="3615310" y="5439442"/>
                <a:ext cx="169560" cy="155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832155E-6A70-1FAE-0196-8B326135F5A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97310" y="5421442"/>
                  <a:ext cx="205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99599C1-0B6D-AEC1-8FB0-1751F33FFA4C}"/>
                    </a:ext>
                  </a:extLst>
                </p14:cNvPr>
                <p14:cNvContentPartPr/>
                <p14:nvPr/>
              </p14:nvContentPartPr>
              <p14:xfrm>
                <a:off x="3609910" y="5345122"/>
                <a:ext cx="171720" cy="94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99599C1-0B6D-AEC1-8FB0-1751F33FFA4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92270" y="5327482"/>
                  <a:ext cx="207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7076BE8-44F2-8393-19F3-9D73ADECFA4A}"/>
                    </a:ext>
                  </a:extLst>
                </p14:cNvPr>
                <p14:cNvContentPartPr/>
                <p14:nvPr/>
              </p14:nvContentPartPr>
              <p14:xfrm>
                <a:off x="3685150" y="5620522"/>
                <a:ext cx="192600" cy="124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7076BE8-44F2-8393-19F3-9D73ADECFA4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667150" y="5602882"/>
                  <a:ext cx="228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EEE7607-F178-3A13-E048-D63ED17AC6AB}"/>
                    </a:ext>
                  </a:extLst>
                </p14:cNvPr>
                <p14:cNvContentPartPr/>
                <p14:nvPr/>
              </p14:nvContentPartPr>
              <p14:xfrm>
                <a:off x="3819070" y="5809882"/>
                <a:ext cx="70200" cy="59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EEE7607-F178-3A13-E048-D63ED17AC6A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01070" y="5791882"/>
                  <a:ext cx="105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379FB5A-0863-E8F6-E845-D0BB8DDAD484}"/>
                    </a:ext>
                  </a:extLst>
                </p14:cNvPr>
                <p14:cNvContentPartPr/>
                <p14:nvPr/>
              </p14:nvContentPartPr>
              <p14:xfrm>
                <a:off x="3871630" y="5708722"/>
                <a:ext cx="168840" cy="1206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379FB5A-0863-E8F6-E845-D0BB8DDAD48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53630" y="5691082"/>
                  <a:ext cx="204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87720B7-9447-35BD-79B8-B7767C187EC7}"/>
                    </a:ext>
                  </a:extLst>
                </p14:cNvPr>
                <p14:cNvContentPartPr/>
                <p14:nvPr/>
              </p14:nvContentPartPr>
              <p14:xfrm>
                <a:off x="3869830" y="5386882"/>
                <a:ext cx="354600" cy="226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87720B7-9447-35BD-79B8-B7767C187EC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52190" y="5368882"/>
                  <a:ext cx="39024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91821B0-14F0-E2C3-198D-A9714F963718}"/>
              </a:ext>
            </a:extLst>
          </p:cNvPr>
          <p:cNvGrpSpPr/>
          <p:nvPr/>
        </p:nvGrpSpPr>
        <p:grpSpPr>
          <a:xfrm>
            <a:off x="4267990" y="1970753"/>
            <a:ext cx="2894400" cy="4262760"/>
            <a:chOff x="4267990" y="1970753"/>
            <a:chExt cx="2894400" cy="426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E39335E-9F5F-67A2-2E47-26889BB5E7E3}"/>
                    </a:ext>
                  </a:extLst>
                </p14:cNvPr>
                <p14:cNvContentPartPr/>
                <p14:nvPr/>
              </p14:nvContentPartPr>
              <p14:xfrm>
                <a:off x="4267990" y="1970753"/>
                <a:ext cx="185040" cy="4262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E39335E-9F5F-67A2-2E47-26889BB5E7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49990" y="1953113"/>
                  <a:ext cx="220680" cy="42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9F93C7C-15BF-2E2F-4CEB-E9F7913DCB66}"/>
                    </a:ext>
                  </a:extLst>
                </p14:cNvPr>
                <p14:cNvContentPartPr/>
                <p14:nvPr/>
              </p14:nvContentPartPr>
              <p14:xfrm>
                <a:off x="4504150" y="3498593"/>
                <a:ext cx="220320" cy="405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9F93C7C-15BF-2E2F-4CEB-E9F7913DCB6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86150" y="3480953"/>
                  <a:ext cx="2559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54A4071-2C1C-ABE1-94B8-80EF983CD2A8}"/>
                    </a:ext>
                  </a:extLst>
                </p14:cNvPr>
                <p14:cNvContentPartPr/>
                <p14:nvPr/>
              </p14:nvContentPartPr>
              <p14:xfrm>
                <a:off x="4869550" y="3638633"/>
                <a:ext cx="93960" cy="16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54A4071-2C1C-ABE1-94B8-80EF983CD2A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51910" y="3620993"/>
                  <a:ext cx="129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4CA9833-EE13-4394-AA76-C9C4B12BEA48}"/>
                    </a:ext>
                  </a:extLst>
                </p14:cNvPr>
                <p14:cNvContentPartPr/>
                <p14:nvPr/>
              </p14:nvContentPartPr>
              <p14:xfrm>
                <a:off x="4903750" y="3717113"/>
                <a:ext cx="90000" cy="17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4CA9833-EE13-4394-AA76-C9C4B12BEA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85750" y="3699473"/>
                  <a:ext cx="125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39D78FD-7019-AC19-821D-22E92F4B5985}"/>
                    </a:ext>
                  </a:extLst>
                </p14:cNvPr>
                <p14:cNvContentPartPr/>
                <p14:nvPr/>
              </p14:nvContentPartPr>
              <p14:xfrm>
                <a:off x="5174830" y="3264953"/>
                <a:ext cx="78840" cy="271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39D78FD-7019-AC19-821D-22E92F4B59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57190" y="3246953"/>
                  <a:ext cx="114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1FB8B40-3D71-A363-3983-32178045A723}"/>
                    </a:ext>
                  </a:extLst>
                </p14:cNvPr>
                <p14:cNvContentPartPr/>
                <p14:nvPr/>
              </p14:nvContentPartPr>
              <p14:xfrm>
                <a:off x="5125150" y="3588233"/>
                <a:ext cx="266760" cy="43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1FB8B40-3D71-A363-3983-32178045A72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07510" y="3570233"/>
                  <a:ext cx="302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B5662D0-E3BC-7ECE-67AC-4DA830C6C804}"/>
                    </a:ext>
                  </a:extLst>
                </p14:cNvPr>
                <p14:cNvContentPartPr/>
                <p14:nvPr/>
              </p14:nvContentPartPr>
              <p14:xfrm>
                <a:off x="5191030" y="3685793"/>
                <a:ext cx="191880" cy="218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B5662D0-E3BC-7ECE-67AC-4DA830C6C8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173390" y="3667793"/>
                  <a:ext cx="227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0C81B52-2180-F8C1-8F02-F046F7FB8041}"/>
                    </a:ext>
                  </a:extLst>
                </p14:cNvPr>
                <p14:cNvContentPartPr/>
                <p14:nvPr/>
              </p14:nvContentPartPr>
              <p14:xfrm>
                <a:off x="5595670" y="3408953"/>
                <a:ext cx="252000" cy="97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0C81B52-2180-F8C1-8F02-F046F7FB804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77670" y="3390953"/>
                  <a:ext cx="287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A3942C5-C57D-8C21-94C9-6AE9BE619118}"/>
                    </a:ext>
                  </a:extLst>
                </p14:cNvPr>
                <p14:cNvContentPartPr/>
                <p14:nvPr/>
              </p14:nvContentPartPr>
              <p14:xfrm>
                <a:off x="5720590" y="3451793"/>
                <a:ext cx="39240" cy="2109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A3942C5-C57D-8C21-94C9-6AE9BE61911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02590" y="3434153"/>
                  <a:ext cx="74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C4457BD-8647-46FE-2563-5EBAC77D35BB}"/>
                    </a:ext>
                  </a:extLst>
                </p14:cNvPr>
                <p14:cNvContentPartPr/>
                <p14:nvPr/>
              </p14:nvContentPartPr>
              <p14:xfrm>
                <a:off x="5783230" y="3460433"/>
                <a:ext cx="37800" cy="2109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C4457BD-8647-46FE-2563-5EBAC77D35B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65230" y="3442793"/>
                  <a:ext cx="73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940C499-0129-5A27-F7E8-952B0964B552}"/>
                    </a:ext>
                  </a:extLst>
                </p14:cNvPr>
                <p14:cNvContentPartPr/>
                <p14:nvPr/>
              </p14:nvContentPartPr>
              <p14:xfrm>
                <a:off x="6015790" y="3082433"/>
                <a:ext cx="162360" cy="684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940C499-0129-5A27-F7E8-952B0964B55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98150" y="3064793"/>
                  <a:ext cx="19800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16E6E62-42FB-93BA-089D-D653A204B106}"/>
                    </a:ext>
                  </a:extLst>
                </p14:cNvPr>
                <p14:cNvContentPartPr/>
                <p14:nvPr/>
              </p14:nvContentPartPr>
              <p14:xfrm>
                <a:off x="6251950" y="3120953"/>
                <a:ext cx="131400" cy="203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16E6E62-42FB-93BA-089D-D653A204B10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33950" y="3102953"/>
                  <a:ext cx="167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A2B630B-326B-E606-ECBA-C99C37FB9343}"/>
                    </a:ext>
                  </a:extLst>
                </p14:cNvPr>
                <p14:cNvContentPartPr/>
                <p14:nvPr/>
              </p14:nvContentPartPr>
              <p14:xfrm>
                <a:off x="6249070" y="3111953"/>
                <a:ext cx="218160" cy="51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A2B630B-326B-E606-ECBA-C99C37FB934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31430" y="3094313"/>
                  <a:ext cx="253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600CB68-B2F7-789C-FF78-BA01940AB3DC}"/>
                    </a:ext>
                  </a:extLst>
                </p14:cNvPr>
                <p14:cNvContentPartPr/>
                <p14:nvPr/>
              </p14:nvContentPartPr>
              <p14:xfrm>
                <a:off x="6193990" y="3389873"/>
                <a:ext cx="324000" cy="53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600CB68-B2F7-789C-FF78-BA01940AB3D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175990" y="3372233"/>
                  <a:ext cx="359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22EE354-E8C8-90C4-E86E-216F3DEA83FE}"/>
                    </a:ext>
                  </a:extLst>
                </p14:cNvPr>
                <p14:cNvContentPartPr/>
                <p14:nvPr/>
              </p14:nvContentPartPr>
              <p14:xfrm>
                <a:off x="6251950" y="3528473"/>
                <a:ext cx="48600" cy="149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22EE354-E8C8-90C4-E86E-216F3DEA83F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233950" y="3510473"/>
                  <a:ext cx="84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DBA4F15-42C6-3471-7D8A-D7E3CEA1C99A}"/>
                    </a:ext>
                  </a:extLst>
                </p14:cNvPr>
                <p14:cNvContentPartPr/>
                <p14:nvPr/>
              </p14:nvContentPartPr>
              <p14:xfrm>
                <a:off x="6324310" y="3493913"/>
                <a:ext cx="177120" cy="111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DBA4F15-42C6-3471-7D8A-D7E3CEA1C99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06670" y="3476273"/>
                  <a:ext cx="212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C7EA703-4F59-4255-08CA-527407A9C215}"/>
                    </a:ext>
                  </a:extLst>
                </p14:cNvPr>
                <p14:cNvContentPartPr/>
                <p14:nvPr/>
              </p14:nvContentPartPr>
              <p14:xfrm>
                <a:off x="6552190" y="3046073"/>
                <a:ext cx="124200" cy="591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C7EA703-4F59-4255-08CA-527407A9C21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34550" y="3028433"/>
                  <a:ext cx="15984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EF62DD2-3516-856D-E2B5-4F7DFAC63258}"/>
                    </a:ext>
                  </a:extLst>
                </p14:cNvPr>
                <p14:cNvContentPartPr/>
                <p14:nvPr/>
              </p14:nvContentPartPr>
              <p14:xfrm>
                <a:off x="6670990" y="3003593"/>
                <a:ext cx="147960" cy="176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EF62DD2-3516-856D-E2B5-4F7DFAC6325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53350" y="2985593"/>
                  <a:ext cx="183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F213AAD-F95F-3271-5F78-6FDD6C315825}"/>
                    </a:ext>
                  </a:extLst>
                </p14:cNvPr>
                <p14:cNvContentPartPr/>
                <p14:nvPr/>
              </p14:nvContentPartPr>
              <p14:xfrm>
                <a:off x="6845950" y="2966873"/>
                <a:ext cx="316440" cy="523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F213AAD-F95F-3271-5F78-6FDD6C31582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28310" y="2948873"/>
                  <a:ext cx="35208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B21B933-A3D1-03A4-49C6-590257D0E390}"/>
                    </a:ext>
                  </a:extLst>
                </p14:cNvPr>
                <p14:cNvContentPartPr/>
                <p14:nvPr/>
              </p14:nvContentPartPr>
              <p14:xfrm>
                <a:off x="6494230" y="3190433"/>
                <a:ext cx="149760" cy="261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B21B933-A3D1-03A4-49C6-590257D0E39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76590" y="3172433"/>
                  <a:ext cx="18540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6BA63ED-FF7E-1F23-607F-441D4F26E67B}"/>
              </a:ext>
            </a:extLst>
          </p:cNvPr>
          <p:cNvGrpSpPr/>
          <p:nvPr/>
        </p:nvGrpSpPr>
        <p:grpSpPr>
          <a:xfrm>
            <a:off x="4664710" y="4257833"/>
            <a:ext cx="1303560" cy="694800"/>
            <a:chOff x="4664710" y="4257833"/>
            <a:chExt cx="1303560" cy="69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7B58EC1-2C84-62AE-F32C-6DD5319D46F7}"/>
                    </a:ext>
                  </a:extLst>
                </p14:cNvPr>
                <p14:cNvContentPartPr/>
                <p14:nvPr/>
              </p14:nvContentPartPr>
              <p14:xfrm>
                <a:off x="4664710" y="4409033"/>
                <a:ext cx="284040" cy="543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7B58EC1-2C84-62AE-F32C-6DD5319D46F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46710" y="4391393"/>
                  <a:ext cx="3196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19E74D2-9FFD-4753-7332-510EBD141D0E}"/>
                    </a:ext>
                  </a:extLst>
                </p14:cNvPr>
                <p14:cNvContentPartPr/>
                <p14:nvPr/>
              </p14:nvContentPartPr>
              <p14:xfrm>
                <a:off x="5040190" y="4581473"/>
                <a:ext cx="122400" cy="140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19E74D2-9FFD-4753-7332-510EBD141D0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22550" y="4563833"/>
                  <a:ext cx="158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5AACDDA-A79A-85C7-42E0-46C1B1874500}"/>
                    </a:ext>
                  </a:extLst>
                </p14:cNvPr>
                <p14:cNvContentPartPr/>
                <p14:nvPr/>
              </p14:nvContentPartPr>
              <p14:xfrm>
                <a:off x="5102470" y="4691633"/>
                <a:ext cx="129240" cy="26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5AACDDA-A79A-85C7-42E0-46C1B187450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084470" y="4673633"/>
                  <a:ext cx="164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B80C196-EF0A-CCAB-2929-0BB05EE4FBF4}"/>
                    </a:ext>
                  </a:extLst>
                </p14:cNvPr>
                <p14:cNvContentPartPr/>
                <p14:nvPr/>
              </p14:nvContentPartPr>
              <p14:xfrm>
                <a:off x="5412430" y="4257833"/>
                <a:ext cx="83520" cy="279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B80C196-EF0A-CCAB-2929-0BB05EE4FBF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94790" y="4239833"/>
                  <a:ext cx="1191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E71EDBD-9050-B4C9-53E4-A6B03F6C44BD}"/>
                    </a:ext>
                  </a:extLst>
                </p14:cNvPr>
                <p14:cNvContentPartPr/>
                <p14:nvPr/>
              </p14:nvContentPartPr>
              <p14:xfrm>
                <a:off x="5359510" y="4583993"/>
                <a:ext cx="270000" cy="32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E71EDBD-9050-B4C9-53E4-A6B03F6C44B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41870" y="4565993"/>
                  <a:ext cx="305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AD1EF65-9A0B-D78A-E569-B41F5BE0F46D}"/>
                    </a:ext>
                  </a:extLst>
                </p14:cNvPr>
                <p14:cNvContentPartPr/>
                <p14:nvPr/>
              </p14:nvContentPartPr>
              <p14:xfrm>
                <a:off x="5445910" y="4680833"/>
                <a:ext cx="194040" cy="2692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AD1EF65-9A0B-D78A-E569-B41F5BE0F46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28270" y="4662833"/>
                  <a:ext cx="229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2751685-1752-E97E-569C-8AEFB451DB6E}"/>
                    </a:ext>
                  </a:extLst>
                </p14:cNvPr>
                <p14:cNvContentPartPr/>
                <p14:nvPr/>
              </p14:nvContentPartPr>
              <p14:xfrm>
                <a:off x="5725630" y="4387433"/>
                <a:ext cx="221400" cy="91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2751685-1752-E97E-569C-8AEFB451DB6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07630" y="4369433"/>
                  <a:ext cx="257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25F2CD8-34FA-2F4E-BB22-B2B88CE95500}"/>
                    </a:ext>
                  </a:extLst>
                </p14:cNvPr>
                <p14:cNvContentPartPr/>
                <p14:nvPr/>
              </p14:nvContentPartPr>
              <p14:xfrm>
                <a:off x="5791510" y="4450793"/>
                <a:ext cx="75600" cy="279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25F2CD8-34FA-2F4E-BB22-B2B88CE9550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773510" y="4432793"/>
                  <a:ext cx="1112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079D00F-6587-BBFE-E129-92B6D00F5046}"/>
                    </a:ext>
                  </a:extLst>
                </p14:cNvPr>
                <p14:cNvContentPartPr/>
                <p14:nvPr/>
              </p14:nvContentPartPr>
              <p14:xfrm>
                <a:off x="5852350" y="4434953"/>
                <a:ext cx="115920" cy="303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079D00F-6587-BBFE-E129-92B6D00F504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34350" y="4417313"/>
                  <a:ext cx="151560" cy="3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84141D1-19E9-EF40-39BB-60B9A94774CD}"/>
              </a:ext>
            </a:extLst>
          </p:cNvPr>
          <p:cNvGrpSpPr/>
          <p:nvPr/>
        </p:nvGrpSpPr>
        <p:grpSpPr>
          <a:xfrm>
            <a:off x="6186070" y="4011953"/>
            <a:ext cx="1279800" cy="753840"/>
            <a:chOff x="6186070" y="4011953"/>
            <a:chExt cx="1279800" cy="75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63EAF37-7C6D-71B1-D56C-7313F9EA73E5}"/>
                    </a:ext>
                  </a:extLst>
                </p14:cNvPr>
                <p14:cNvContentPartPr/>
                <p14:nvPr/>
              </p14:nvContentPartPr>
              <p14:xfrm>
                <a:off x="6186070" y="4050833"/>
                <a:ext cx="160920" cy="713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63EAF37-7C6D-71B1-D56C-7313F9EA73E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68070" y="4033193"/>
                  <a:ext cx="19656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3E92807-6D73-2901-CDD6-CFB080A6441D}"/>
                    </a:ext>
                  </a:extLst>
                </p14:cNvPr>
                <p14:cNvContentPartPr/>
                <p14:nvPr/>
              </p14:nvContentPartPr>
              <p14:xfrm>
                <a:off x="6306670" y="4097633"/>
                <a:ext cx="188280" cy="2473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3E92807-6D73-2901-CDD6-CFB080A6441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88670" y="4079993"/>
                  <a:ext cx="223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E2159C1-5AFA-68EB-05D1-4CB8D13758B2}"/>
                    </a:ext>
                  </a:extLst>
                </p14:cNvPr>
                <p14:cNvContentPartPr/>
                <p14:nvPr/>
              </p14:nvContentPartPr>
              <p14:xfrm>
                <a:off x="6505390" y="4092233"/>
                <a:ext cx="154440" cy="2138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E2159C1-5AFA-68EB-05D1-4CB8D13758B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87750" y="4074233"/>
                  <a:ext cx="190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86B15CA-5172-E421-C521-CF9A9B62919A}"/>
                    </a:ext>
                  </a:extLst>
                </p14:cNvPr>
                <p14:cNvContentPartPr/>
                <p14:nvPr/>
              </p14:nvContentPartPr>
              <p14:xfrm>
                <a:off x="6523030" y="4075313"/>
                <a:ext cx="125640" cy="39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86B15CA-5172-E421-C521-CF9A9B62919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505390" y="4057313"/>
                  <a:ext cx="161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2AF69C8-7A9C-4FB8-1265-8BC7B0675BA5}"/>
                    </a:ext>
                  </a:extLst>
                </p14:cNvPr>
                <p14:cNvContentPartPr/>
                <p14:nvPr/>
              </p14:nvContentPartPr>
              <p14:xfrm>
                <a:off x="6312430" y="4371593"/>
                <a:ext cx="488160" cy="1508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2AF69C8-7A9C-4FB8-1265-8BC7B0675BA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294430" y="4353593"/>
                  <a:ext cx="523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41D3A4B-5576-EBE4-79DB-EF62A48AD971}"/>
                    </a:ext>
                  </a:extLst>
                </p14:cNvPr>
                <p14:cNvContentPartPr/>
                <p14:nvPr/>
              </p14:nvContentPartPr>
              <p14:xfrm>
                <a:off x="6426910" y="4586153"/>
                <a:ext cx="50040" cy="1796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41D3A4B-5576-EBE4-79DB-EF62A48AD97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09270" y="4568513"/>
                  <a:ext cx="85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ABF9BAB-18D2-0F8E-41C8-1A8ADAAE052B}"/>
                    </a:ext>
                  </a:extLst>
                </p14:cNvPr>
                <p14:cNvContentPartPr/>
                <p14:nvPr/>
              </p14:nvContentPartPr>
              <p14:xfrm>
                <a:off x="6476590" y="4568873"/>
                <a:ext cx="91800" cy="932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ABF9BAB-18D2-0F8E-41C8-1A8ADAAE052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58950" y="4551233"/>
                  <a:ext cx="127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06389B8-7F78-43E5-DD19-AAF2CFDF4DA3}"/>
                    </a:ext>
                  </a:extLst>
                </p14:cNvPr>
                <p14:cNvContentPartPr/>
                <p14:nvPr/>
              </p14:nvContentPartPr>
              <p14:xfrm>
                <a:off x="6578110" y="4578593"/>
                <a:ext cx="45360" cy="1461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06389B8-7F78-43E5-DD19-AAF2CFDF4DA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60470" y="4560953"/>
                  <a:ext cx="81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0A35DB2-F136-F240-36F5-7BF7BC7DC20B}"/>
                    </a:ext>
                  </a:extLst>
                </p14:cNvPr>
                <p14:cNvContentPartPr/>
                <p14:nvPr/>
              </p14:nvContentPartPr>
              <p14:xfrm>
                <a:off x="6637150" y="4547273"/>
                <a:ext cx="21240" cy="61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0A35DB2-F136-F240-36F5-7BF7BC7DC20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19150" y="4529633"/>
                  <a:ext cx="56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1608093-9ECC-7EDA-92D1-CA9FD7DDBC73}"/>
                    </a:ext>
                  </a:extLst>
                </p14:cNvPr>
                <p14:cNvContentPartPr/>
                <p14:nvPr/>
              </p14:nvContentPartPr>
              <p14:xfrm>
                <a:off x="6672790" y="4540433"/>
                <a:ext cx="73800" cy="177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1608093-9ECC-7EDA-92D1-CA9FD7DDBC7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54790" y="4522433"/>
                  <a:ext cx="109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BCC4D30-CEF6-F94B-81B3-92B1D11FBF9E}"/>
                    </a:ext>
                  </a:extLst>
                </p14:cNvPr>
                <p14:cNvContentPartPr/>
                <p14:nvPr/>
              </p14:nvContentPartPr>
              <p14:xfrm>
                <a:off x="6770350" y="4036793"/>
                <a:ext cx="142560" cy="635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BCC4D30-CEF6-F94B-81B3-92B1D11FBF9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752710" y="4018793"/>
                  <a:ext cx="17820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852C439-B1E9-8BBA-F86A-6542242AA1FB}"/>
                    </a:ext>
                  </a:extLst>
                </p14:cNvPr>
                <p14:cNvContentPartPr/>
                <p14:nvPr/>
              </p14:nvContentPartPr>
              <p14:xfrm>
                <a:off x="6966550" y="4155233"/>
                <a:ext cx="165600" cy="327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852C439-B1E9-8BBA-F86A-6542242AA1F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948910" y="4137233"/>
                  <a:ext cx="2012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ECF0E48-026B-3376-2804-09E473560027}"/>
                    </a:ext>
                  </a:extLst>
                </p14:cNvPr>
                <p14:cNvContentPartPr/>
                <p14:nvPr/>
              </p14:nvContentPartPr>
              <p14:xfrm>
                <a:off x="7028830" y="4056953"/>
                <a:ext cx="103680" cy="100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ECF0E48-026B-3376-2804-09E47356002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010830" y="4038953"/>
                  <a:ext cx="139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C2F1E6A-8705-ED47-6755-F34FC5641D29}"/>
                    </a:ext>
                  </a:extLst>
                </p14:cNvPr>
                <p14:cNvContentPartPr/>
                <p14:nvPr/>
              </p14:nvContentPartPr>
              <p14:xfrm>
                <a:off x="7231150" y="4011953"/>
                <a:ext cx="234720" cy="351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C2F1E6A-8705-ED47-6755-F34FC5641D2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213510" y="3993953"/>
                  <a:ext cx="270360" cy="38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EB88D19-C354-99C6-A6C3-4BDB1EF494FC}"/>
              </a:ext>
            </a:extLst>
          </p:cNvPr>
          <p:cNvGrpSpPr/>
          <p:nvPr/>
        </p:nvGrpSpPr>
        <p:grpSpPr>
          <a:xfrm>
            <a:off x="4765510" y="5485073"/>
            <a:ext cx="675720" cy="551160"/>
            <a:chOff x="4765510" y="5485073"/>
            <a:chExt cx="675720" cy="55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77FD81C-857D-9B73-DC8B-B99C0F5797C6}"/>
                    </a:ext>
                  </a:extLst>
                </p14:cNvPr>
                <p14:cNvContentPartPr/>
                <p14:nvPr/>
              </p14:nvContentPartPr>
              <p14:xfrm>
                <a:off x="4765510" y="5485073"/>
                <a:ext cx="348840" cy="5511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77FD81C-857D-9B73-DC8B-B99C0F5797C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747510" y="5467073"/>
                  <a:ext cx="38448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10E6792-6501-860B-F746-A9F661B35F03}"/>
                    </a:ext>
                  </a:extLst>
                </p14:cNvPr>
                <p14:cNvContentPartPr/>
                <p14:nvPr/>
              </p14:nvContentPartPr>
              <p14:xfrm>
                <a:off x="5213350" y="5674073"/>
                <a:ext cx="136440" cy="12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10E6792-6501-860B-F746-A9F661B35F0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195350" y="5656433"/>
                  <a:ext cx="172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B9590BC-DE21-33A5-3458-9C4CA8AD9880}"/>
                    </a:ext>
                  </a:extLst>
                </p14:cNvPr>
                <p14:cNvContentPartPr/>
                <p14:nvPr/>
              </p14:nvContentPartPr>
              <p14:xfrm>
                <a:off x="5264470" y="5780273"/>
                <a:ext cx="176760" cy="568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B9590BC-DE21-33A5-3458-9C4CA8AD988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246830" y="5762273"/>
                  <a:ext cx="21240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8013CF45-82DB-2131-B19D-A12A00E0E8A6}"/>
              </a:ext>
            </a:extLst>
          </p:cNvPr>
          <p:cNvGrpSpPr/>
          <p:nvPr/>
        </p:nvGrpSpPr>
        <p:grpSpPr>
          <a:xfrm>
            <a:off x="5659390" y="5068193"/>
            <a:ext cx="1157400" cy="893880"/>
            <a:chOff x="5659390" y="5068193"/>
            <a:chExt cx="1157400" cy="89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0CC0569-3E3A-BF57-9E20-B53909D067CC}"/>
                    </a:ext>
                  </a:extLst>
                </p14:cNvPr>
                <p14:cNvContentPartPr/>
                <p14:nvPr/>
              </p14:nvContentPartPr>
              <p14:xfrm>
                <a:off x="5659390" y="5377433"/>
                <a:ext cx="278280" cy="247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0CC0569-3E3A-BF57-9E20-B53909D067C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641750" y="5359433"/>
                  <a:ext cx="313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6B8CACF-1667-61CE-5D9D-CA3BEAEAF86F}"/>
                    </a:ext>
                  </a:extLst>
                </p14:cNvPr>
                <p14:cNvContentPartPr/>
                <p14:nvPr/>
              </p14:nvContentPartPr>
              <p14:xfrm>
                <a:off x="5934070" y="5292113"/>
                <a:ext cx="171360" cy="226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6B8CACF-1667-61CE-5D9D-CA3BEAEAF86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16070" y="5274473"/>
                  <a:ext cx="207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D98AFD7-7E8E-47A5-89DE-16F010FFD047}"/>
                    </a:ext>
                  </a:extLst>
                </p14:cNvPr>
                <p14:cNvContentPartPr/>
                <p14:nvPr/>
              </p14:nvContentPartPr>
              <p14:xfrm>
                <a:off x="5953150" y="5236673"/>
                <a:ext cx="209520" cy="60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D98AFD7-7E8E-47A5-89DE-16F010FFD04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35510" y="5218673"/>
                  <a:ext cx="245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0BA2501-2AAB-2C07-0551-92E4C4204BBD}"/>
                    </a:ext>
                  </a:extLst>
                </p14:cNvPr>
                <p14:cNvContentPartPr/>
                <p14:nvPr/>
              </p14:nvContentPartPr>
              <p14:xfrm>
                <a:off x="6243670" y="5323433"/>
                <a:ext cx="192960" cy="100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0BA2501-2AAB-2C07-0551-92E4C4204B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26030" y="5305433"/>
                  <a:ext cx="22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C2FA1E2-07CC-6DE0-067B-386F7D20F9F0}"/>
                    </a:ext>
                  </a:extLst>
                </p14:cNvPr>
                <p14:cNvContentPartPr/>
                <p14:nvPr/>
              </p14:nvContentPartPr>
              <p14:xfrm>
                <a:off x="6319630" y="5411993"/>
                <a:ext cx="66240" cy="1180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C2FA1E2-07CC-6DE0-067B-386F7D20F9F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01990" y="5394353"/>
                  <a:ext cx="101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E8CC4C8-BBD2-B42A-59BE-C5DA3F94673B}"/>
                    </a:ext>
                  </a:extLst>
                </p14:cNvPr>
                <p14:cNvContentPartPr/>
                <p14:nvPr/>
              </p14:nvContentPartPr>
              <p14:xfrm>
                <a:off x="6377230" y="5360873"/>
                <a:ext cx="43560" cy="1857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E8CC4C8-BBD2-B42A-59BE-C5DA3F94673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59590" y="5342873"/>
                  <a:ext cx="79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7F4BAE1-636B-15E3-E626-BBF6725B3FDD}"/>
                    </a:ext>
                  </a:extLst>
                </p14:cNvPr>
                <p14:cNvContentPartPr/>
                <p14:nvPr/>
              </p14:nvContentPartPr>
              <p14:xfrm>
                <a:off x="5660830" y="5594513"/>
                <a:ext cx="499680" cy="1461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7F4BAE1-636B-15E3-E626-BBF6725B3FD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643190" y="5576873"/>
                  <a:ext cx="535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EBAF3CE-BEE8-F625-CBEC-95E090AFAEB6}"/>
                    </a:ext>
                  </a:extLst>
                </p14:cNvPr>
                <p14:cNvContentPartPr/>
                <p14:nvPr/>
              </p14:nvContentPartPr>
              <p14:xfrm>
                <a:off x="5784670" y="5788553"/>
                <a:ext cx="93960" cy="1072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EBAF3CE-BEE8-F625-CBEC-95E090AFAEB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67030" y="5770913"/>
                  <a:ext cx="129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BDA845E-E686-76D3-1FF0-339A7D3F582A}"/>
                    </a:ext>
                  </a:extLst>
                </p14:cNvPr>
                <p14:cNvContentPartPr/>
                <p14:nvPr/>
              </p14:nvContentPartPr>
              <p14:xfrm>
                <a:off x="5845510" y="5771633"/>
                <a:ext cx="100080" cy="1904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BDA845E-E686-76D3-1FF0-339A7D3F582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27870" y="5753633"/>
                  <a:ext cx="135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674FB80-5BF8-D7DF-8CC7-3088FE6EC94C}"/>
                    </a:ext>
                  </a:extLst>
                </p14:cNvPr>
                <p14:cNvContentPartPr/>
                <p14:nvPr/>
              </p14:nvContentPartPr>
              <p14:xfrm>
                <a:off x="5934430" y="5737073"/>
                <a:ext cx="136440" cy="1720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674FB80-5BF8-D7DF-8CC7-3088FE6EC94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916790" y="5719433"/>
                  <a:ext cx="172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72D7696-29C7-48D8-4BE2-8DE8DE65939B}"/>
                    </a:ext>
                  </a:extLst>
                </p14:cNvPr>
                <p14:cNvContentPartPr/>
                <p14:nvPr/>
              </p14:nvContentPartPr>
              <p14:xfrm>
                <a:off x="6071950" y="5702153"/>
                <a:ext cx="194760" cy="168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72D7696-29C7-48D8-4BE2-8DE8DE65939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54310" y="5684513"/>
                  <a:ext cx="230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D9FED05-099E-5BA6-B98A-15526988B83B}"/>
                    </a:ext>
                  </a:extLst>
                </p14:cNvPr>
                <p14:cNvContentPartPr/>
                <p14:nvPr/>
              </p14:nvContentPartPr>
              <p14:xfrm>
                <a:off x="6501790" y="5178713"/>
                <a:ext cx="315000" cy="388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D9FED05-099E-5BA6-B98A-15526988B83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84150" y="5160713"/>
                  <a:ext cx="3506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D886251-C2BB-9E3B-E053-5A556AA5BEAB}"/>
                    </a:ext>
                  </a:extLst>
                </p14:cNvPr>
                <p14:cNvContentPartPr/>
                <p14:nvPr/>
              </p14:nvContentPartPr>
              <p14:xfrm>
                <a:off x="6627430" y="5068193"/>
                <a:ext cx="171360" cy="228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D886251-C2BB-9E3B-E053-5A556AA5BEA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09430" y="5050193"/>
                  <a:ext cx="207000" cy="26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364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E6A646-546C-680F-9540-BB3B5F5D96A7}"/>
                  </a:ext>
                </a:extLst>
              </p:cNvPr>
              <p:cNvSpPr txBox="1"/>
              <p:nvPr/>
            </p:nvSpPr>
            <p:spPr>
              <a:xfrm>
                <a:off x="196702" y="111642"/>
                <a:ext cx="3035595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𝟒𝟑𝟐</m:t>
                          </m:r>
                        </m:den>
                      </m:f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E6A646-546C-680F-9540-BB3B5F5D9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2" y="111642"/>
                <a:ext cx="3035595" cy="1168974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318971-6597-D7E2-3A5B-412D46BC7945}"/>
                  </a:ext>
                </a:extLst>
              </p:cNvPr>
              <p:cNvSpPr txBox="1"/>
              <p:nvPr/>
            </p:nvSpPr>
            <p:spPr>
              <a:xfrm>
                <a:off x="3697163" y="152481"/>
                <a:ext cx="7768796" cy="11692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𝒅𝑽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  </m:t>
                      </m:r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𝒅𝒉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318971-6597-D7E2-3A5B-412D46BC7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163" y="152481"/>
                <a:ext cx="7768796" cy="1169231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1D92022-ABCE-0EEF-0E65-1873382FF094}"/>
                  </a:ext>
                </a:extLst>
              </p14:cNvPr>
              <p14:cNvContentPartPr/>
              <p14:nvPr/>
            </p14:nvContentPartPr>
            <p14:xfrm>
              <a:off x="360550" y="2075663"/>
              <a:ext cx="800640" cy="1514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1D92022-ABCE-0EEF-0E65-1873382FF0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910" y="1968023"/>
                <a:ext cx="908280" cy="17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9625E50-6EDA-F7DB-C587-C25533EC2935}"/>
                  </a:ext>
                </a:extLst>
              </p14:cNvPr>
              <p14:cNvContentPartPr/>
              <p14:nvPr/>
            </p14:nvContentPartPr>
            <p14:xfrm>
              <a:off x="4031830" y="304103"/>
              <a:ext cx="2132640" cy="9734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9625E50-6EDA-F7DB-C587-C25533EC29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7830" y="196463"/>
                <a:ext cx="2240280" cy="11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04D6CE7-0473-7751-3DFB-3834FFD90936}"/>
                  </a:ext>
                </a:extLst>
              </p14:cNvPr>
              <p14:cNvContentPartPr/>
              <p14:nvPr/>
            </p14:nvContentPartPr>
            <p14:xfrm>
              <a:off x="7194070" y="440543"/>
              <a:ext cx="1364040" cy="650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04D6CE7-0473-7751-3DFB-3834FFD909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40430" y="332543"/>
                <a:ext cx="1471680" cy="8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C33F5EE-7738-EB44-89B5-65CABD8A40CB}"/>
                  </a:ext>
                </a:extLst>
              </p14:cNvPr>
              <p14:cNvContentPartPr/>
              <p14:nvPr/>
            </p14:nvContentPartPr>
            <p14:xfrm>
              <a:off x="3596950" y="2092943"/>
              <a:ext cx="437760" cy="757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C33F5EE-7738-EB44-89B5-65CABD8A40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3310" y="1984943"/>
                <a:ext cx="545400" cy="9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6A19076B-5869-A4F4-D320-ED4D7EC727B8}"/>
              </a:ext>
            </a:extLst>
          </p:cNvPr>
          <p:cNvGrpSpPr/>
          <p:nvPr/>
        </p:nvGrpSpPr>
        <p:grpSpPr>
          <a:xfrm>
            <a:off x="3042550" y="3279143"/>
            <a:ext cx="516240" cy="1045440"/>
            <a:chOff x="3042550" y="3279143"/>
            <a:chExt cx="516240" cy="10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296EF4-BC22-4A75-7768-BE0209492FF1}"/>
                    </a:ext>
                  </a:extLst>
                </p14:cNvPr>
                <p14:cNvContentPartPr/>
                <p14:nvPr/>
              </p14:nvContentPartPr>
              <p14:xfrm>
                <a:off x="3185830" y="3422783"/>
                <a:ext cx="372960" cy="901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296EF4-BC22-4A75-7768-BE0209492F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8190" y="3405143"/>
                  <a:ext cx="408600" cy="9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FB4D3E-7EFE-959B-969C-6060BB058E62}"/>
                    </a:ext>
                  </a:extLst>
                </p14:cNvPr>
                <p14:cNvContentPartPr/>
                <p14:nvPr/>
              </p14:nvContentPartPr>
              <p14:xfrm>
                <a:off x="3042550" y="3332783"/>
                <a:ext cx="135720" cy="250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FB4D3E-7EFE-959B-969C-6060BB058E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24910" y="3314783"/>
                  <a:ext cx="171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69580C5-F335-A92E-7912-7E1C6EAA6E8A}"/>
                    </a:ext>
                  </a:extLst>
                </p14:cNvPr>
                <p14:cNvContentPartPr/>
                <p14:nvPr/>
              </p14:nvContentPartPr>
              <p14:xfrm>
                <a:off x="3174670" y="3321263"/>
                <a:ext cx="82440" cy="74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69580C5-F335-A92E-7912-7E1C6EAA6E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56670" y="3303623"/>
                  <a:ext cx="118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2EC69FE-5BB2-41F5-C6D0-88A7E519F922}"/>
                    </a:ext>
                  </a:extLst>
                </p14:cNvPr>
                <p14:cNvContentPartPr/>
                <p14:nvPr/>
              </p14:nvContentPartPr>
              <p14:xfrm>
                <a:off x="3245230" y="3279143"/>
                <a:ext cx="106200" cy="219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2EC69FE-5BB2-41F5-C6D0-88A7E519F92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27590" y="3261503"/>
                  <a:ext cx="14184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3B97C77-4ADF-3F82-A5C6-DABF955E93FA}"/>
              </a:ext>
            </a:extLst>
          </p:cNvPr>
          <p:cNvGrpSpPr/>
          <p:nvPr/>
        </p:nvGrpSpPr>
        <p:grpSpPr>
          <a:xfrm>
            <a:off x="1203670" y="4500983"/>
            <a:ext cx="2701800" cy="1068840"/>
            <a:chOff x="1203670" y="4500983"/>
            <a:chExt cx="2701800" cy="10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EE5C836-E069-0003-B5BD-2217AD2348BF}"/>
                    </a:ext>
                  </a:extLst>
                </p14:cNvPr>
                <p14:cNvContentPartPr/>
                <p14:nvPr/>
              </p14:nvContentPartPr>
              <p14:xfrm>
                <a:off x="1203670" y="5139623"/>
                <a:ext cx="157320" cy="430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EE5C836-E069-0003-B5BD-2217AD2348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86030" y="5121623"/>
                  <a:ext cx="1929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3B72233-0199-5698-73EB-5B586F56BDBD}"/>
                    </a:ext>
                  </a:extLst>
                </p14:cNvPr>
                <p14:cNvContentPartPr/>
                <p14:nvPr/>
              </p14:nvContentPartPr>
              <p14:xfrm>
                <a:off x="1357750" y="5132063"/>
                <a:ext cx="266760" cy="366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3B72233-0199-5698-73EB-5B586F56BD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39750" y="5114063"/>
                  <a:ext cx="3024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2CB699-6501-B03A-F706-8E734361CA27}"/>
                    </a:ext>
                  </a:extLst>
                </p14:cNvPr>
                <p14:cNvContentPartPr/>
                <p14:nvPr/>
              </p14:nvContentPartPr>
              <p14:xfrm>
                <a:off x="1766350" y="5173463"/>
                <a:ext cx="122040" cy="30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2CB699-6501-B03A-F706-8E734361CA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48350" y="5155463"/>
                  <a:ext cx="157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EC50EC5-07AA-8C47-3A6C-8F4F9D7D4C74}"/>
                    </a:ext>
                  </a:extLst>
                </p14:cNvPr>
                <p14:cNvContentPartPr/>
                <p14:nvPr/>
              </p14:nvContentPartPr>
              <p14:xfrm>
                <a:off x="1846270" y="5317823"/>
                <a:ext cx="132840" cy="31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EC50EC5-07AA-8C47-3A6C-8F4F9D7D4C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28270" y="5299823"/>
                  <a:ext cx="168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8B5E35A-6698-61C5-2551-E7BD097C8D0B}"/>
                    </a:ext>
                  </a:extLst>
                </p14:cNvPr>
                <p14:cNvContentPartPr/>
                <p14:nvPr/>
              </p14:nvContentPartPr>
              <p14:xfrm>
                <a:off x="2091790" y="5009303"/>
                <a:ext cx="171720" cy="234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8B5E35A-6698-61C5-2551-E7BD097C8D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73790" y="4991663"/>
                  <a:ext cx="207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E1446E8-CA13-05D4-25C7-2D331889DD15}"/>
                    </a:ext>
                  </a:extLst>
                </p14:cNvPr>
                <p14:cNvContentPartPr/>
                <p14:nvPr/>
              </p14:nvContentPartPr>
              <p14:xfrm>
                <a:off x="2239030" y="4960343"/>
                <a:ext cx="185400" cy="252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E1446E8-CA13-05D4-25C7-2D331889DD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21030" y="4942343"/>
                  <a:ext cx="221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0AA84DB-78FE-3FF3-A16F-6022AFB88431}"/>
                    </a:ext>
                  </a:extLst>
                </p14:cNvPr>
                <p14:cNvContentPartPr/>
                <p14:nvPr/>
              </p14:nvContentPartPr>
              <p14:xfrm>
                <a:off x="2446030" y="4906703"/>
                <a:ext cx="179640" cy="205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0AA84DB-78FE-3FF3-A16F-6022AFB884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28390" y="4888703"/>
                  <a:ext cx="215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2CD35EE-AEFE-2F66-57F5-81FCFAB6C6A7}"/>
                    </a:ext>
                  </a:extLst>
                </p14:cNvPr>
                <p14:cNvContentPartPr/>
                <p14:nvPr/>
              </p14:nvContentPartPr>
              <p14:xfrm>
                <a:off x="2192590" y="5142143"/>
                <a:ext cx="562680" cy="212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2CD35EE-AEFE-2F66-57F5-81FCFAB6C6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74950" y="5124143"/>
                  <a:ext cx="598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488B702-4EBD-948D-D84D-95D96112A092}"/>
                    </a:ext>
                  </a:extLst>
                </p14:cNvPr>
                <p14:cNvContentPartPr/>
                <p14:nvPr/>
              </p14:nvContentPartPr>
              <p14:xfrm>
                <a:off x="2497150" y="5337983"/>
                <a:ext cx="208080" cy="196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488B702-4EBD-948D-D84D-95D96112A0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9150" y="5319983"/>
                  <a:ext cx="243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BFB7F97-C251-B608-9694-C866A6F10AAB}"/>
                    </a:ext>
                  </a:extLst>
                </p14:cNvPr>
                <p14:cNvContentPartPr/>
                <p14:nvPr/>
              </p14:nvContentPartPr>
              <p14:xfrm>
                <a:off x="2853550" y="4923983"/>
                <a:ext cx="266760" cy="151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BFB7F97-C251-B608-9694-C866A6F10A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35910" y="4905983"/>
                  <a:ext cx="302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2187C5F-0330-8B3A-4668-81B635D872A9}"/>
                    </a:ext>
                  </a:extLst>
                </p14:cNvPr>
                <p14:cNvContentPartPr/>
                <p14:nvPr/>
              </p14:nvContentPartPr>
              <p14:xfrm>
                <a:off x="2931670" y="5008223"/>
                <a:ext cx="87480" cy="179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2187C5F-0330-8B3A-4668-81B635D872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13670" y="4990583"/>
                  <a:ext cx="123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9AF68B-899B-75DD-6804-B86F75CA3DB7}"/>
                    </a:ext>
                  </a:extLst>
                </p14:cNvPr>
                <p14:cNvContentPartPr/>
                <p14:nvPr/>
              </p14:nvContentPartPr>
              <p14:xfrm>
                <a:off x="2969470" y="4944143"/>
                <a:ext cx="165600" cy="216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9AF68B-899B-75DD-6804-B86F75CA3D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51470" y="4926143"/>
                  <a:ext cx="201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1A91613-AAA2-A9F0-53F1-ECD6130FEB87}"/>
                    </a:ext>
                  </a:extLst>
                </p14:cNvPr>
                <p14:cNvContentPartPr/>
                <p14:nvPr/>
              </p14:nvContentPartPr>
              <p14:xfrm>
                <a:off x="3231190" y="4506743"/>
                <a:ext cx="290880" cy="411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1A91613-AAA2-A9F0-53F1-ECD6130FEB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13190" y="4488743"/>
                  <a:ext cx="3265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851E522-F88C-2FFD-3FCB-8B1DD0C9F004}"/>
                    </a:ext>
                  </a:extLst>
                </p14:cNvPr>
                <p14:cNvContentPartPr/>
                <p14:nvPr/>
              </p14:nvContentPartPr>
              <p14:xfrm>
                <a:off x="3364030" y="4500983"/>
                <a:ext cx="315000" cy="316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851E522-F88C-2FFD-3FCB-8B1DD0C9F0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46390" y="4483343"/>
                  <a:ext cx="3506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46DA212-0E6E-151A-CC4C-2F54B1268FAA}"/>
                    </a:ext>
                  </a:extLst>
                </p14:cNvPr>
                <p14:cNvContentPartPr/>
                <p14:nvPr/>
              </p14:nvContentPartPr>
              <p14:xfrm>
                <a:off x="3397870" y="4823903"/>
                <a:ext cx="407880" cy="185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46DA212-0E6E-151A-CC4C-2F54B1268FA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80230" y="4806263"/>
                  <a:ext cx="443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4867EB7-DCD6-4B1B-A42A-3DD97281C0D9}"/>
                    </a:ext>
                  </a:extLst>
                </p14:cNvPr>
                <p14:cNvContentPartPr/>
                <p14:nvPr/>
              </p14:nvContentPartPr>
              <p14:xfrm>
                <a:off x="3512350" y="4980143"/>
                <a:ext cx="229320" cy="366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4867EB7-DCD6-4B1B-A42A-3DD97281C0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94350" y="4962143"/>
                  <a:ext cx="2649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66B3F52-121F-02B5-E748-B49DD2CB680D}"/>
                    </a:ext>
                  </a:extLst>
                </p14:cNvPr>
                <p14:cNvContentPartPr/>
                <p14:nvPr/>
              </p14:nvContentPartPr>
              <p14:xfrm>
                <a:off x="3690550" y="5000303"/>
                <a:ext cx="184320" cy="263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66B3F52-121F-02B5-E748-B49DD2CB68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72550" y="4982663"/>
                  <a:ext cx="219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EF37FE3-AFD2-0096-185B-7F98875FCF45}"/>
                    </a:ext>
                  </a:extLst>
                </p14:cNvPr>
                <p14:cNvContentPartPr/>
                <p14:nvPr/>
              </p14:nvContentPartPr>
              <p14:xfrm>
                <a:off x="3688390" y="4963943"/>
                <a:ext cx="217080" cy="168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EF37FE3-AFD2-0096-185B-7F98875FCF4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70390" y="4946303"/>
                  <a:ext cx="25272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A290E5-80D9-6CF6-657C-EF265FE707CA}"/>
              </a:ext>
            </a:extLst>
          </p:cNvPr>
          <p:cNvGrpSpPr/>
          <p:nvPr/>
        </p:nvGrpSpPr>
        <p:grpSpPr>
          <a:xfrm>
            <a:off x="382150" y="1842383"/>
            <a:ext cx="6731280" cy="3024360"/>
            <a:chOff x="382150" y="1842383"/>
            <a:chExt cx="6731280" cy="30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B6D5AB7-12C1-682E-9F64-5160C0810104}"/>
                    </a:ext>
                  </a:extLst>
                </p14:cNvPr>
                <p14:cNvContentPartPr/>
                <p14:nvPr/>
              </p14:nvContentPartPr>
              <p14:xfrm>
                <a:off x="444430" y="2040743"/>
                <a:ext cx="267120" cy="674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B6D5AB7-12C1-682E-9F64-5160C08101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6430" y="2023103"/>
                  <a:ext cx="30276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980FDA9-FF86-457A-311E-32607B258B90}"/>
                    </a:ext>
                  </a:extLst>
                </p14:cNvPr>
                <p14:cNvContentPartPr/>
                <p14:nvPr/>
              </p14:nvContentPartPr>
              <p14:xfrm>
                <a:off x="683830" y="2146943"/>
                <a:ext cx="183240" cy="547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980FDA9-FF86-457A-311E-32607B258B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5830" y="2128943"/>
                  <a:ext cx="21888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1B002C-1D45-D48B-234A-74AA8F1398B7}"/>
                    </a:ext>
                  </a:extLst>
                </p14:cNvPr>
                <p14:cNvContentPartPr/>
                <p14:nvPr/>
              </p14:nvContentPartPr>
              <p14:xfrm>
                <a:off x="382150" y="2867303"/>
                <a:ext cx="705960" cy="100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1B002C-1D45-D48B-234A-74AA8F1398B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4150" y="2849303"/>
                  <a:ext cx="741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04EE915-7F0D-0AB9-D379-006AC029D74B}"/>
                    </a:ext>
                  </a:extLst>
                </p14:cNvPr>
                <p14:cNvContentPartPr/>
                <p14:nvPr/>
              </p14:nvContentPartPr>
              <p14:xfrm>
                <a:off x="523630" y="2996903"/>
                <a:ext cx="258480" cy="524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04EE915-7F0D-0AB9-D379-006AC029D74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5630" y="2979263"/>
                  <a:ext cx="29412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643C8E-9179-2EBD-F1AF-40AFD547BEA9}"/>
                    </a:ext>
                  </a:extLst>
                </p14:cNvPr>
                <p14:cNvContentPartPr/>
                <p14:nvPr/>
              </p14:nvContentPartPr>
              <p14:xfrm>
                <a:off x="766990" y="3061703"/>
                <a:ext cx="202320" cy="387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643C8E-9179-2EBD-F1AF-40AFD547BE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9350" y="3043703"/>
                  <a:ext cx="2379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5AD6C5-B71D-3B40-9004-2EA28D92B9AA}"/>
                    </a:ext>
                  </a:extLst>
                </p14:cNvPr>
                <p14:cNvContentPartPr/>
                <p14:nvPr/>
              </p14:nvContentPartPr>
              <p14:xfrm>
                <a:off x="759070" y="3164663"/>
                <a:ext cx="327600" cy="81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5AD6C5-B71D-3B40-9004-2EA28D92B9A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1430" y="3147023"/>
                  <a:ext cx="363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56BEE0-9E7E-BC52-68CA-C6A6E719A370}"/>
                    </a:ext>
                  </a:extLst>
                </p14:cNvPr>
                <p14:cNvContentPartPr/>
                <p14:nvPr/>
              </p14:nvContentPartPr>
              <p14:xfrm>
                <a:off x="1215190" y="2807543"/>
                <a:ext cx="200520" cy="40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56BEE0-9E7E-BC52-68CA-C6A6E719A3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97550" y="2789903"/>
                  <a:ext cx="236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7D9274-6191-169E-96C4-67ADD6B47E76}"/>
                    </a:ext>
                  </a:extLst>
                </p14:cNvPr>
                <p14:cNvContentPartPr/>
                <p14:nvPr/>
              </p14:nvContentPartPr>
              <p14:xfrm>
                <a:off x="1307350" y="2963423"/>
                <a:ext cx="187200" cy="23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7D9274-6191-169E-96C4-67ADD6B47E7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89710" y="2945423"/>
                  <a:ext cx="222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93DF4BE-A47A-2652-AC49-BD47EAC9D9C8}"/>
                    </a:ext>
                  </a:extLst>
                </p14:cNvPr>
                <p14:cNvContentPartPr/>
                <p14:nvPr/>
              </p14:nvContentPartPr>
              <p14:xfrm>
                <a:off x="775630" y="4171583"/>
                <a:ext cx="114120" cy="570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93DF4BE-A47A-2652-AC49-BD47EAC9D9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7630" y="4153583"/>
                  <a:ext cx="14976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ACE908E-F7B8-D845-8626-42FE63778945}"/>
                    </a:ext>
                  </a:extLst>
                </p14:cNvPr>
                <p14:cNvContentPartPr/>
                <p14:nvPr/>
              </p14:nvContentPartPr>
              <p14:xfrm>
                <a:off x="945550" y="4156463"/>
                <a:ext cx="284040" cy="486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ACE908E-F7B8-D845-8626-42FE6377894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7550" y="4138823"/>
                  <a:ext cx="31968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6E25E98-4EDE-37FA-E1A6-6F0271DC0C4C}"/>
                    </a:ext>
                  </a:extLst>
                </p14:cNvPr>
                <p14:cNvContentPartPr/>
                <p14:nvPr/>
              </p14:nvContentPartPr>
              <p14:xfrm>
                <a:off x="1293670" y="4259063"/>
                <a:ext cx="142560" cy="9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6E25E98-4EDE-37FA-E1A6-6F0271DC0C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76030" y="4241063"/>
                  <a:ext cx="178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2BFA46C-6627-757D-4E66-F56F580AFC75}"/>
                    </a:ext>
                  </a:extLst>
                </p14:cNvPr>
                <p14:cNvContentPartPr/>
                <p14:nvPr/>
              </p14:nvContentPartPr>
              <p14:xfrm>
                <a:off x="1386550" y="4367783"/>
                <a:ext cx="185400" cy="64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2BFA46C-6627-757D-4E66-F56F580AFC7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68910" y="4349783"/>
                  <a:ext cx="221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DDD6FE-8DB3-3E42-6BCB-116CC0B3049B}"/>
                    </a:ext>
                  </a:extLst>
                </p14:cNvPr>
                <p14:cNvContentPartPr/>
                <p14:nvPr/>
              </p14:nvContentPartPr>
              <p14:xfrm>
                <a:off x="1838350" y="2492903"/>
                <a:ext cx="261360" cy="309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DDD6FE-8DB3-3E42-6BCB-116CC0B304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20350" y="2475263"/>
                  <a:ext cx="2970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B3E4B1-751F-04BB-C11A-A4BDC90906E0}"/>
                    </a:ext>
                  </a:extLst>
                </p14:cNvPr>
                <p14:cNvContentPartPr/>
                <p14:nvPr/>
              </p14:nvContentPartPr>
              <p14:xfrm>
                <a:off x="2107990" y="2483543"/>
                <a:ext cx="232200" cy="263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B3E4B1-751F-04BB-C11A-A4BDC90906E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89990" y="2465543"/>
                  <a:ext cx="267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C720A1-5109-1A85-1BCB-1616EDFDBE03}"/>
                    </a:ext>
                  </a:extLst>
                </p14:cNvPr>
                <p14:cNvContentPartPr/>
                <p14:nvPr/>
              </p14:nvContentPartPr>
              <p14:xfrm>
                <a:off x="2104750" y="2415503"/>
                <a:ext cx="255240" cy="69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C720A1-5109-1A85-1BCB-1616EDFDBE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87110" y="2397863"/>
                  <a:ext cx="290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F6F00B-7CA1-EE34-1FD8-60631E200FD1}"/>
                    </a:ext>
                  </a:extLst>
                </p14:cNvPr>
                <p14:cNvContentPartPr/>
                <p14:nvPr/>
              </p14:nvContentPartPr>
              <p14:xfrm>
                <a:off x="1749790" y="2796383"/>
                <a:ext cx="773640" cy="259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F6F00B-7CA1-EE34-1FD8-60631E200F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31790" y="2778383"/>
                  <a:ext cx="809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5D662FE-7D39-8135-0D0E-4DE3691EF493}"/>
                    </a:ext>
                  </a:extLst>
                </p14:cNvPr>
                <p14:cNvContentPartPr/>
                <p14:nvPr/>
              </p14:nvContentPartPr>
              <p14:xfrm>
                <a:off x="1913230" y="3144863"/>
                <a:ext cx="170640" cy="114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5D662FE-7D39-8135-0D0E-4DE3691EF4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95590" y="3126863"/>
                  <a:ext cx="206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86D605-9AF4-7CED-5296-F78E245E5EF8}"/>
                    </a:ext>
                  </a:extLst>
                </p14:cNvPr>
                <p14:cNvContentPartPr/>
                <p14:nvPr/>
              </p14:nvContentPartPr>
              <p14:xfrm>
                <a:off x="2064430" y="3146303"/>
                <a:ext cx="107640" cy="225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86D605-9AF4-7CED-5296-F78E245E5E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46430" y="3128663"/>
                  <a:ext cx="143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65F7076-09ED-85A1-4F84-69ECE44DE29D}"/>
                    </a:ext>
                  </a:extLst>
                </p14:cNvPr>
                <p14:cNvContentPartPr/>
                <p14:nvPr/>
              </p14:nvContentPartPr>
              <p14:xfrm>
                <a:off x="2141470" y="3082583"/>
                <a:ext cx="226440" cy="214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65F7076-09ED-85A1-4F84-69ECE44DE29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23470" y="3064583"/>
                  <a:ext cx="262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D30C84-57F3-A751-CCF0-72F9C564AC95}"/>
                    </a:ext>
                  </a:extLst>
                </p14:cNvPr>
                <p14:cNvContentPartPr/>
                <p14:nvPr/>
              </p14:nvContentPartPr>
              <p14:xfrm>
                <a:off x="2354590" y="3017063"/>
                <a:ext cx="234720" cy="196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D30C84-57F3-A751-CCF0-72F9C564AC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36950" y="2999063"/>
                  <a:ext cx="270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B3CECC-5507-19C1-E1D5-CBF5DC9BDD50}"/>
                    </a:ext>
                  </a:extLst>
                </p14:cNvPr>
                <p14:cNvContentPartPr/>
                <p14:nvPr/>
              </p14:nvContentPartPr>
              <p14:xfrm>
                <a:off x="2625310" y="2425223"/>
                <a:ext cx="262440" cy="605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B3CECC-5507-19C1-E1D5-CBF5DC9BDD5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07670" y="2407223"/>
                  <a:ext cx="29808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F2016C-F64C-AECE-3BD5-79F74DC7A20B}"/>
                    </a:ext>
                  </a:extLst>
                </p14:cNvPr>
                <p14:cNvContentPartPr/>
                <p14:nvPr/>
              </p14:nvContentPartPr>
              <p14:xfrm>
                <a:off x="2754550" y="2581463"/>
                <a:ext cx="296640" cy="313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F2016C-F64C-AECE-3BD5-79F74DC7A2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36910" y="2563823"/>
                  <a:ext cx="3322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078305-0955-972A-EDA6-B8AC5819E7CD}"/>
                    </a:ext>
                  </a:extLst>
                </p14:cNvPr>
                <p14:cNvContentPartPr/>
                <p14:nvPr/>
              </p14:nvContentPartPr>
              <p14:xfrm>
                <a:off x="2934190" y="2342783"/>
                <a:ext cx="279720" cy="662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078305-0955-972A-EDA6-B8AC5819E7C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16550" y="2324783"/>
                  <a:ext cx="31536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D8A17C-6B21-91D0-7502-F5EF96AAB455}"/>
                    </a:ext>
                  </a:extLst>
                </p14:cNvPr>
                <p14:cNvContentPartPr/>
                <p14:nvPr/>
              </p14:nvContentPartPr>
              <p14:xfrm>
                <a:off x="3281230" y="2473463"/>
                <a:ext cx="304920" cy="105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D8A17C-6B21-91D0-7502-F5EF96AAB45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63230" y="2455823"/>
                  <a:ext cx="340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4B68F7-D27B-EFDA-A30F-D4C6D4F19402}"/>
                    </a:ext>
                  </a:extLst>
                </p14:cNvPr>
                <p14:cNvContentPartPr/>
                <p14:nvPr/>
              </p14:nvContentPartPr>
              <p14:xfrm>
                <a:off x="3383110" y="2554103"/>
                <a:ext cx="81000" cy="222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4B68F7-D27B-EFDA-A30F-D4C6D4F1940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65470" y="2536463"/>
                  <a:ext cx="116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AE2675-8778-0C7B-A946-05D8E085A5DA}"/>
                    </a:ext>
                  </a:extLst>
                </p14:cNvPr>
                <p14:cNvContentPartPr/>
                <p14:nvPr/>
              </p14:nvContentPartPr>
              <p14:xfrm>
                <a:off x="3434950" y="2541503"/>
                <a:ext cx="135000" cy="279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AE2675-8778-0C7B-A946-05D8E085A5D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17310" y="2523503"/>
                  <a:ext cx="170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5FD714-B4C8-0BE3-00C1-85619E86AAA6}"/>
                    </a:ext>
                  </a:extLst>
                </p14:cNvPr>
                <p14:cNvContentPartPr/>
                <p14:nvPr/>
              </p14:nvContentPartPr>
              <p14:xfrm>
                <a:off x="3605590" y="2187983"/>
                <a:ext cx="383760" cy="568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5FD714-B4C8-0BE3-00C1-85619E86AAA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87590" y="2169983"/>
                  <a:ext cx="41940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FE5FE3-E53E-915E-D1F2-7A3EB80E6A08}"/>
                    </a:ext>
                  </a:extLst>
                </p14:cNvPr>
                <p14:cNvContentPartPr/>
                <p14:nvPr/>
              </p14:nvContentPartPr>
              <p14:xfrm>
                <a:off x="3774070" y="2097263"/>
                <a:ext cx="221760" cy="178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FE5FE3-E53E-915E-D1F2-7A3EB80E6A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56070" y="2079263"/>
                  <a:ext cx="257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5BEFD3-147B-7326-4CE4-270CBCAE95C2}"/>
                    </a:ext>
                  </a:extLst>
                </p14:cNvPr>
                <p14:cNvContentPartPr/>
                <p14:nvPr/>
              </p14:nvContentPartPr>
              <p14:xfrm>
                <a:off x="4131550" y="1842383"/>
                <a:ext cx="234360" cy="476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5BEFD3-147B-7326-4CE4-270CBCAE95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13910" y="1824743"/>
                  <a:ext cx="2700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199216D-E79C-EBD7-2631-1F72F704C98A}"/>
                    </a:ext>
                  </a:extLst>
                </p14:cNvPr>
                <p14:cNvContentPartPr/>
                <p14:nvPr/>
              </p14:nvContentPartPr>
              <p14:xfrm>
                <a:off x="4262950" y="1861823"/>
                <a:ext cx="273240" cy="419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199216D-E79C-EBD7-2631-1F72F704C9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45310" y="1844183"/>
                  <a:ext cx="3088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6E1E12F-1C0D-A439-FB0C-079BB4D6381D}"/>
                    </a:ext>
                  </a:extLst>
                </p14:cNvPr>
                <p14:cNvContentPartPr/>
                <p14:nvPr/>
              </p14:nvContentPartPr>
              <p14:xfrm>
                <a:off x="4192390" y="2295623"/>
                <a:ext cx="528480" cy="158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6E1E12F-1C0D-A439-FB0C-079BB4D638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74390" y="2277623"/>
                  <a:ext cx="564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78D97F8-6CF3-EEAA-EA25-F41BB8FB77F0}"/>
                    </a:ext>
                  </a:extLst>
                </p14:cNvPr>
                <p14:cNvContentPartPr/>
                <p14:nvPr/>
              </p14:nvContentPartPr>
              <p14:xfrm>
                <a:off x="4332430" y="2473823"/>
                <a:ext cx="192960" cy="352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78D97F8-6CF3-EEAA-EA25-F41BB8FB77F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14790" y="2456183"/>
                  <a:ext cx="2286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89DB4FF-0060-8EB5-2E20-9699AFE7F412}"/>
                    </a:ext>
                  </a:extLst>
                </p14:cNvPr>
                <p14:cNvContentPartPr/>
                <p14:nvPr/>
              </p14:nvContentPartPr>
              <p14:xfrm>
                <a:off x="4500910" y="2478503"/>
                <a:ext cx="170640" cy="294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9DB4FF-0060-8EB5-2E20-9699AFE7F41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82910" y="2460863"/>
                  <a:ext cx="2062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B82809-CE4E-0C63-9AA7-BBA3890441B9}"/>
                    </a:ext>
                  </a:extLst>
                </p14:cNvPr>
                <p14:cNvContentPartPr/>
                <p14:nvPr/>
              </p14:nvContentPartPr>
              <p14:xfrm>
                <a:off x="4473190" y="2506943"/>
                <a:ext cx="206280" cy="62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B82809-CE4E-0C63-9AA7-BBA3890441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55550" y="2488943"/>
                  <a:ext cx="241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40EF11-6F5E-82DA-EB68-43C498EC67F7}"/>
                    </a:ext>
                  </a:extLst>
                </p14:cNvPr>
                <p14:cNvContentPartPr/>
                <p14:nvPr/>
              </p14:nvContentPartPr>
              <p14:xfrm>
                <a:off x="1807390" y="3854783"/>
                <a:ext cx="295200" cy="333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40EF11-6F5E-82DA-EB68-43C498EC67F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89750" y="3837143"/>
                  <a:ext cx="3308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3C71398-7C72-4E8B-9448-D74F92004459}"/>
                    </a:ext>
                  </a:extLst>
                </p14:cNvPr>
                <p14:cNvContentPartPr/>
                <p14:nvPr/>
              </p14:nvContentPartPr>
              <p14:xfrm>
                <a:off x="2078830" y="3808703"/>
                <a:ext cx="205920" cy="244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3C71398-7C72-4E8B-9448-D74F920044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60830" y="3790703"/>
                  <a:ext cx="241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C97230E-CA62-9582-5EEF-12BC21DA6CA2}"/>
                    </a:ext>
                  </a:extLst>
                </p14:cNvPr>
                <p14:cNvContentPartPr/>
                <p14:nvPr/>
              </p14:nvContentPartPr>
              <p14:xfrm>
                <a:off x="2088550" y="3755423"/>
                <a:ext cx="200520" cy="65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C97230E-CA62-9582-5EEF-12BC21DA6CA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70550" y="3737783"/>
                  <a:ext cx="236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6E1CDA-45C8-5B6B-F9EB-1431B0345055}"/>
                    </a:ext>
                  </a:extLst>
                </p14:cNvPr>
                <p14:cNvContentPartPr/>
                <p14:nvPr/>
              </p14:nvContentPartPr>
              <p14:xfrm>
                <a:off x="1747990" y="4013903"/>
                <a:ext cx="797400" cy="364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6E1CDA-45C8-5B6B-F9EB-1431B034505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30350" y="3995903"/>
                  <a:ext cx="8330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DB630B3-5158-B4C4-4AB5-15CC0C5D6520}"/>
                    </a:ext>
                  </a:extLst>
                </p14:cNvPr>
                <p14:cNvContentPartPr/>
                <p14:nvPr/>
              </p14:nvContentPartPr>
              <p14:xfrm>
                <a:off x="1902430" y="4438703"/>
                <a:ext cx="162000" cy="267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DB630B3-5158-B4C4-4AB5-15CC0C5D652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84430" y="4420703"/>
                  <a:ext cx="1976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7F66F3C-FE29-489B-B378-5AAD1EB0DFA7}"/>
                    </a:ext>
                  </a:extLst>
                </p14:cNvPr>
                <p14:cNvContentPartPr/>
                <p14:nvPr/>
              </p14:nvContentPartPr>
              <p14:xfrm>
                <a:off x="2101150" y="4401263"/>
                <a:ext cx="143280" cy="83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7F66F3C-FE29-489B-B378-5AAD1EB0DF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83150" y="4383263"/>
                  <a:ext cx="178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9339C4-F188-916C-B6F3-4DD486B91CF6}"/>
                    </a:ext>
                  </a:extLst>
                </p14:cNvPr>
                <p14:cNvContentPartPr/>
                <p14:nvPr/>
              </p14:nvContentPartPr>
              <p14:xfrm>
                <a:off x="2200870" y="4300103"/>
                <a:ext cx="105840" cy="270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9339C4-F188-916C-B6F3-4DD486B91CF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82870" y="4282463"/>
                  <a:ext cx="141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073CA0-933C-249B-4D77-4D68FB03B889}"/>
                    </a:ext>
                  </a:extLst>
                </p14:cNvPr>
                <p14:cNvContentPartPr/>
                <p14:nvPr/>
              </p14:nvContentPartPr>
              <p14:xfrm>
                <a:off x="2318230" y="4286423"/>
                <a:ext cx="136440" cy="149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073CA0-933C-249B-4D77-4D68FB03B8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00230" y="4268783"/>
                  <a:ext cx="172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4C4AEF-D4E3-AF26-EFCC-AF6C4430B137}"/>
                    </a:ext>
                  </a:extLst>
                </p14:cNvPr>
                <p14:cNvContentPartPr/>
                <p14:nvPr/>
              </p14:nvContentPartPr>
              <p14:xfrm>
                <a:off x="2386270" y="4255463"/>
                <a:ext cx="172440" cy="302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4C4AEF-D4E3-AF26-EFCC-AF6C4430B1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68630" y="4237823"/>
                  <a:ext cx="2080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045A36-081E-6A5A-12BA-2D76B83EA4E3}"/>
                    </a:ext>
                  </a:extLst>
                </p14:cNvPr>
                <p14:cNvContentPartPr/>
                <p14:nvPr/>
              </p14:nvContentPartPr>
              <p14:xfrm>
                <a:off x="2622790" y="3858743"/>
                <a:ext cx="316800" cy="122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045A36-081E-6A5A-12BA-2D76B83EA4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04790" y="3840743"/>
                  <a:ext cx="352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9400C2-F4E5-7A2D-C657-4D7EFE5680EB}"/>
                    </a:ext>
                  </a:extLst>
                </p14:cNvPr>
                <p14:cNvContentPartPr/>
                <p14:nvPr/>
              </p14:nvContentPartPr>
              <p14:xfrm>
                <a:off x="2744470" y="3936143"/>
                <a:ext cx="109800" cy="300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F9400C2-F4E5-7A2D-C657-4D7EFE5680E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26470" y="3918503"/>
                  <a:ext cx="1454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1E2D6EC-6296-A74D-B2EC-6A671674BE7E}"/>
                    </a:ext>
                  </a:extLst>
                </p14:cNvPr>
                <p14:cNvContentPartPr/>
                <p14:nvPr/>
              </p14:nvContentPartPr>
              <p14:xfrm>
                <a:off x="2812150" y="3954863"/>
                <a:ext cx="131760" cy="267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1E2D6EC-6296-A74D-B2EC-6A671674BE7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94510" y="3937223"/>
                  <a:ext cx="167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D72BBB4-6224-728C-9E22-52AD0AF8BA74}"/>
                    </a:ext>
                  </a:extLst>
                </p14:cNvPr>
                <p14:cNvContentPartPr/>
                <p14:nvPr/>
              </p14:nvContentPartPr>
              <p14:xfrm>
                <a:off x="3046510" y="3622583"/>
                <a:ext cx="262080" cy="614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D72BBB4-6224-728C-9E22-52AD0AF8BA7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28870" y="3604943"/>
                  <a:ext cx="29772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90CD84E-41F5-A416-0F6D-F7E8CA2C2955}"/>
                    </a:ext>
                  </a:extLst>
                </p14:cNvPr>
                <p14:cNvContentPartPr/>
                <p14:nvPr/>
              </p14:nvContentPartPr>
              <p14:xfrm>
                <a:off x="3212830" y="3743183"/>
                <a:ext cx="204840" cy="300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90CD84E-41F5-A416-0F6D-F7E8CA2C295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94830" y="3725543"/>
                  <a:ext cx="240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FE823C7-439A-6144-A5FF-D0F0A3CB435D}"/>
                    </a:ext>
                  </a:extLst>
                </p14:cNvPr>
                <p14:cNvContentPartPr/>
                <p14:nvPr/>
              </p14:nvContentPartPr>
              <p14:xfrm>
                <a:off x="3385270" y="3619703"/>
                <a:ext cx="192600" cy="433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FE823C7-439A-6144-A5FF-D0F0A3CB43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67630" y="3601703"/>
                  <a:ext cx="2282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852415F-C843-A119-D1C5-B1729AF612DE}"/>
                    </a:ext>
                  </a:extLst>
                </p14:cNvPr>
                <p14:cNvContentPartPr/>
                <p14:nvPr/>
              </p14:nvContentPartPr>
              <p14:xfrm>
                <a:off x="3402550" y="3492623"/>
                <a:ext cx="196560" cy="137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852415F-C843-A119-D1C5-B1729AF612D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84910" y="3474623"/>
                  <a:ext cx="232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A5FF728-72DF-2930-7CB2-89D3DA346B8E}"/>
                    </a:ext>
                  </a:extLst>
                </p14:cNvPr>
                <p14:cNvContentPartPr/>
                <p14:nvPr/>
              </p14:nvContentPartPr>
              <p14:xfrm>
                <a:off x="3781990" y="3269783"/>
                <a:ext cx="231480" cy="501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A5FF728-72DF-2930-7CB2-89D3DA346B8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64350" y="3251783"/>
                  <a:ext cx="2671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D64BE1E-FD7F-E772-69DF-75A81B2A7B0E}"/>
                    </a:ext>
                  </a:extLst>
                </p14:cNvPr>
                <p14:cNvContentPartPr/>
                <p14:nvPr/>
              </p14:nvContentPartPr>
              <p14:xfrm>
                <a:off x="3882790" y="3313343"/>
                <a:ext cx="291600" cy="370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D64BE1E-FD7F-E772-69DF-75A81B2A7B0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65150" y="3295703"/>
                  <a:ext cx="3272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87E51E5-F60B-62AB-06BC-21E7312911F8}"/>
                    </a:ext>
                  </a:extLst>
                </p14:cNvPr>
                <p14:cNvContentPartPr/>
                <p14:nvPr/>
              </p14:nvContentPartPr>
              <p14:xfrm>
                <a:off x="3841390" y="3664343"/>
                <a:ext cx="495360" cy="191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87E51E5-F60B-62AB-06BC-21E7312911F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23390" y="3646343"/>
                  <a:ext cx="531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D6E7FD7-B7B2-0406-88EE-839FE182A74C}"/>
                    </a:ext>
                  </a:extLst>
                </p14:cNvPr>
                <p14:cNvContentPartPr/>
                <p14:nvPr/>
              </p14:nvContentPartPr>
              <p14:xfrm>
                <a:off x="3996190" y="3841823"/>
                <a:ext cx="210960" cy="368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D6E7FD7-B7B2-0406-88EE-839FE182A74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78550" y="3823823"/>
                  <a:ext cx="2466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8AD7AB-7C75-237A-268E-C1A6CEE84E64}"/>
                    </a:ext>
                  </a:extLst>
                </p14:cNvPr>
                <p14:cNvContentPartPr/>
                <p14:nvPr/>
              </p14:nvContentPartPr>
              <p14:xfrm>
                <a:off x="4163230" y="3844343"/>
                <a:ext cx="159480" cy="268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8AD7AB-7C75-237A-268E-C1A6CEE84E6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45230" y="3826703"/>
                  <a:ext cx="1951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1BF9FA6-9F1B-DC8C-8082-1B73D49C25B6}"/>
                    </a:ext>
                  </a:extLst>
                </p14:cNvPr>
                <p14:cNvContentPartPr/>
                <p14:nvPr/>
              </p14:nvContentPartPr>
              <p14:xfrm>
                <a:off x="4132990" y="3885383"/>
                <a:ext cx="172080" cy="114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1BF9FA6-9F1B-DC8C-8082-1B73D49C25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14990" y="3867383"/>
                  <a:ext cx="207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CFB84E-332B-6644-23A1-8CE281E9913A}"/>
                    </a:ext>
                  </a:extLst>
                </p14:cNvPr>
                <p14:cNvContentPartPr/>
                <p14:nvPr/>
              </p14:nvContentPartPr>
              <p14:xfrm>
                <a:off x="4068550" y="2648783"/>
                <a:ext cx="2967120" cy="2217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CFB84E-332B-6644-23A1-8CE281E9913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50550" y="2631143"/>
                  <a:ext cx="3002760" cy="22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5FFBE67-4B84-F5BA-9729-63ABA81B4E82}"/>
                    </a:ext>
                  </a:extLst>
                </p14:cNvPr>
                <p14:cNvContentPartPr/>
                <p14:nvPr/>
              </p14:nvContentPartPr>
              <p14:xfrm>
                <a:off x="6754150" y="2432783"/>
                <a:ext cx="359280" cy="488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5FFBE67-4B84-F5BA-9729-63ABA81B4E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36510" y="2415143"/>
                  <a:ext cx="394920" cy="52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41EE9BA-B208-68A1-1732-9B45061CFE08}"/>
              </a:ext>
            </a:extLst>
          </p:cNvPr>
          <p:cNvGrpSpPr/>
          <p:nvPr/>
        </p:nvGrpSpPr>
        <p:grpSpPr>
          <a:xfrm>
            <a:off x="7594390" y="2315063"/>
            <a:ext cx="1200240" cy="897120"/>
            <a:chOff x="7594390" y="2315063"/>
            <a:chExt cx="1200240" cy="89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89811D6-DC38-7687-F83E-FA5388573860}"/>
                    </a:ext>
                  </a:extLst>
                </p14:cNvPr>
                <p14:cNvContentPartPr/>
                <p14:nvPr/>
              </p14:nvContentPartPr>
              <p14:xfrm>
                <a:off x="7648390" y="2342423"/>
                <a:ext cx="32400" cy="402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89811D6-DC38-7687-F83E-FA538857386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30390" y="2324423"/>
                  <a:ext cx="680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E9986B8-7A34-076B-64FB-5768DB960953}"/>
                    </a:ext>
                  </a:extLst>
                </p14:cNvPr>
                <p14:cNvContentPartPr/>
                <p14:nvPr/>
              </p14:nvContentPartPr>
              <p14:xfrm>
                <a:off x="7757830" y="2370143"/>
                <a:ext cx="200160" cy="358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E9986B8-7A34-076B-64FB-5768DB96095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40190" y="2352143"/>
                  <a:ext cx="2358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C4D07AC-B2B7-7D81-97DE-6B68ADC78AA3}"/>
                    </a:ext>
                  </a:extLst>
                </p14:cNvPr>
                <p14:cNvContentPartPr/>
                <p14:nvPr/>
              </p14:nvContentPartPr>
              <p14:xfrm>
                <a:off x="8144110" y="2535743"/>
                <a:ext cx="29880" cy="44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C4D07AC-B2B7-7D81-97DE-6B68ADC78AA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26110" y="2517743"/>
                  <a:ext cx="65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A81102B-6794-887B-BC25-960E337A8AD2}"/>
                    </a:ext>
                  </a:extLst>
                </p14:cNvPr>
                <p14:cNvContentPartPr/>
                <p14:nvPr/>
              </p14:nvContentPartPr>
              <p14:xfrm>
                <a:off x="8294950" y="2315063"/>
                <a:ext cx="146520" cy="405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A81102B-6794-887B-BC25-960E337A8AD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77310" y="2297063"/>
                  <a:ext cx="1821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A903837-7A84-3FD8-C968-C9523252BA9A}"/>
                    </a:ext>
                  </a:extLst>
                </p14:cNvPr>
                <p14:cNvContentPartPr/>
                <p14:nvPr/>
              </p14:nvContentPartPr>
              <p14:xfrm>
                <a:off x="7594390" y="2733743"/>
                <a:ext cx="1200240" cy="128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A903837-7A84-3FD8-C968-C9523252BA9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76750" y="2715743"/>
                  <a:ext cx="1235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2E73887-ED3F-AB9D-84DE-3BDAAECCDD05}"/>
                    </a:ext>
                  </a:extLst>
                </p14:cNvPr>
                <p14:cNvContentPartPr/>
                <p14:nvPr/>
              </p14:nvContentPartPr>
              <p14:xfrm>
                <a:off x="7833070" y="2976383"/>
                <a:ext cx="64800" cy="235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2E73887-ED3F-AB9D-84DE-3BDAAECCDD0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15070" y="2958383"/>
                  <a:ext cx="100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20ED2E4-F464-B6A9-4BD9-16AF7F075E0F}"/>
                    </a:ext>
                  </a:extLst>
                </p14:cNvPr>
                <p14:cNvContentPartPr/>
                <p14:nvPr/>
              </p14:nvContentPartPr>
              <p14:xfrm>
                <a:off x="7959790" y="2977103"/>
                <a:ext cx="184680" cy="209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20ED2E4-F464-B6A9-4BD9-16AF7F075E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42150" y="2959103"/>
                  <a:ext cx="220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C0399AC-D7CB-2E74-D9AD-53CA335526F0}"/>
                    </a:ext>
                  </a:extLst>
                </p14:cNvPr>
                <p14:cNvContentPartPr/>
                <p14:nvPr/>
              </p14:nvContentPartPr>
              <p14:xfrm>
                <a:off x="8194150" y="2956223"/>
                <a:ext cx="185760" cy="189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C0399AC-D7CB-2E74-D9AD-53CA335526F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76510" y="2938583"/>
                  <a:ext cx="221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F050AA4-3728-8EE6-D90E-FD751DAEF89D}"/>
                    </a:ext>
                  </a:extLst>
                </p14:cNvPr>
                <p14:cNvContentPartPr/>
                <p14:nvPr/>
              </p14:nvContentPartPr>
              <p14:xfrm>
                <a:off x="8481430" y="2943263"/>
                <a:ext cx="164880" cy="37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F050AA4-3728-8EE6-D90E-FD751DAEF89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63790" y="2925263"/>
                  <a:ext cx="200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FE2E6C-D45E-25BD-8EB5-F5C5B98CB1A9}"/>
                    </a:ext>
                  </a:extLst>
                </p14:cNvPr>
                <p14:cNvContentPartPr/>
                <p14:nvPr/>
              </p14:nvContentPartPr>
              <p14:xfrm>
                <a:off x="8556670" y="2993663"/>
                <a:ext cx="31320" cy="124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FE2E6C-D45E-25BD-8EB5-F5C5B98CB1A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39030" y="2975663"/>
                  <a:ext cx="66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1E33626-B868-F56A-6D5B-177A30D9899F}"/>
                    </a:ext>
                  </a:extLst>
                </p14:cNvPr>
                <p14:cNvContentPartPr/>
                <p14:nvPr/>
              </p14:nvContentPartPr>
              <p14:xfrm>
                <a:off x="8605270" y="2977823"/>
                <a:ext cx="30600" cy="136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1E33626-B868-F56A-6D5B-177A30D9899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87630" y="2960183"/>
                  <a:ext cx="662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44AC33D-0495-66A5-C1CF-031868007BC4}"/>
              </a:ext>
            </a:extLst>
          </p:cNvPr>
          <p:cNvGrpSpPr/>
          <p:nvPr/>
        </p:nvGrpSpPr>
        <p:grpSpPr>
          <a:xfrm>
            <a:off x="9062470" y="2621783"/>
            <a:ext cx="193320" cy="143640"/>
            <a:chOff x="9062470" y="2621783"/>
            <a:chExt cx="19332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87F1B7B-169B-6EB4-6610-7024F75641F1}"/>
                    </a:ext>
                  </a:extLst>
                </p14:cNvPr>
                <p14:cNvContentPartPr/>
                <p14:nvPr/>
              </p14:nvContentPartPr>
              <p14:xfrm>
                <a:off x="9062470" y="2621783"/>
                <a:ext cx="161280" cy="11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87F1B7B-169B-6EB4-6610-7024F75641F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44470" y="2603783"/>
                  <a:ext cx="196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18D8891-F223-4C53-36BE-D6B378F33B44}"/>
                    </a:ext>
                  </a:extLst>
                </p14:cNvPr>
                <p14:cNvContentPartPr/>
                <p14:nvPr/>
              </p14:nvContentPartPr>
              <p14:xfrm>
                <a:off x="9072190" y="2725103"/>
                <a:ext cx="183600" cy="40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18D8891-F223-4C53-36BE-D6B378F33B4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54190" y="2707103"/>
                  <a:ext cx="21924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25E8279-2A82-21C3-1D86-A10F2E13275E}"/>
              </a:ext>
            </a:extLst>
          </p:cNvPr>
          <p:cNvGrpSpPr/>
          <p:nvPr/>
        </p:nvGrpSpPr>
        <p:grpSpPr>
          <a:xfrm>
            <a:off x="9719110" y="1836623"/>
            <a:ext cx="583200" cy="1219320"/>
            <a:chOff x="9719110" y="1836623"/>
            <a:chExt cx="583200" cy="12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2B20B72-4D46-D329-F2C0-340B5625F8C6}"/>
                    </a:ext>
                  </a:extLst>
                </p14:cNvPr>
                <p14:cNvContentPartPr/>
                <p14:nvPr/>
              </p14:nvContentPartPr>
              <p14:xfrm>
                <a:off x="9719110" y="1844543"/>
                <a:ext cx="194400" cy="620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2B20B72-4D46-D329-F2C0-340B5625F8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01470" y="1826903"/>
                  <a:ext cx="23004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66AD697-30D6-7E4B-9C04-642542FE4472}"/>
                    </a:ext>
                  </a:extLst>
                </p14:cNvPr>
                <p14:cNvContentPartPr/>
                <p14:nvPr/>
              </p14:nvContentPartPr>
              <p14:xfrm>
                <a:off x="9899110" y="1836623"/>
                <a:ext cx="265320" cy="569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66AD697-30D6-7E4B-9C04-642542FE447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881110" y="1818623"/>
                  <a:ext cx="30096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F8FAD3A-132A-E5C0-4170-77579D1AA4C8}"/>
                    </a:ext>
                  </a:extLst>
                </p14:cNvPr>
                <p14:cNvContentPartPr/>
                <p14:nvPr/>
              </p14:nvContentPartPr>
              <p14:xfrm>
                <a:off x="9722350" y="2485703"/>
                <a:ext cx="579960" cy="98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F8FAD3A-132A-E5C0-4170-77579D1AA4C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04710" y="2468063"/>
                  <a:ext cx="615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0B2BE54-BC86-9DBA-752B-4BB6DEACB60A}"/>
                    </a:ext>
                  </a:extLst>
                </p14:cNvPr>
                <p14:cNvContentPartPr/>
                <p14:nvPr/>
              </p14:nvContentPartPr>
              <p14:xfrm>
                <a:off x="9864910" y="2604863"/>
                <a:ext cx="316800" cy="451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0B2BE54-BC86-9DBA-752B-4BB6DEACB60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47270" y="2586863"/>
                  <a:ext cx="3524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4A9C731-4804-8F06-2971-408922D31B61}"/>
                    </a:ext>
                  </a:extLst>
                </p14:cNvPr>
                <p14:cNvContentPartPr/>
                <p14:nvPr/>
              </p14:nvContentPartPr>
              <p14:xfrm>
                <a:off x="10006750" y="2735183"/>
                <a:ext cx="194400" cy="53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4A9C731-4804-8F06-2971-408922D31B6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88750" y="2717543"/>
                  <a:ext cx="23004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3B9F66E-73F7-7914-7760-1624055B891E}"/>
              </a:ext>
            </a:extLst>
          </p:cNvPr>
          <p:cNvGrpSpPr/>
          <p:nvPr/>
        </p:nvGrpSpPr>
        <p:grpSpPr>
          <a:xfrm>
            <a:off x="7484590" y="2335583"/>
            <a:ext cx="504360" cy="438480"/>
            <a:chOff x="7484590" y="2335583"/>
            <a:chExt cx="504360" cy="4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D32080A-28FC-B6AB-0EFC-07933EB79CCE}"/>
                    </a:ext>
                  </a:extLst>
                </p14:cNvPr>
                <p14:cNvContentPartPr/>
                <p14:nvPr/>
              </p14:nvContentPartPr>
              <p14:xfrm>
                <a:off x="7603390" y="2335583"/>
                <a:ext cx="385560" cy="438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D32080A-28FC-B6AB-0EFC-07933EB79CC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85750" y="2317943"/>
                  <a:ext cx="4212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7FD440E-D338-5723-C322-23803B71EF47}"/>
                    </a:ext>
                  </a:extLst>
                </p14:cNvPr>
                <p14:cNvContentPartPr/>
                <p14:nvPr/>
              </p14:nvContentPartPr>
              <p14:xfrm>
                <a:off x="7484590" y="2400023"/>
                <a:ext cx="28080" cy="260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7FD440E-D338-5723-C322-23803B71EF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66590" y="2382023"/>
                  <a:ext cx="6372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9D58802-B270-CB9E-5FE0-E807E216A04F}"/>
              </a:ext>
            </a:extLst>
          </p:cNvPr>
          <p:cNvGrpSpPr/>
          <p:nvPr/>
        </p:nvGrpSpPr>
        <p:grpSpPr>
          <a:xfrm>
            <a:off x="7933870" y="2972063"/>
            <a:ext cx="398520" cy="528840"/>
            <a:chOff x="7933870" y="2972063"/>
            <a:chExt cx="39852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4D59860-4B56-2F67-5205-0E872E7B99F0}"/>
                    </a:ext>
                  </a:extLst>
                </p14:cNvPr>
                <p14:cNvContentPartPr/>
                <p14:nvPr/>
              </p14:nvContentPartPr>
              <p14:xfrm>
                <a:off x="7933870" y="2972063"/>
                <a:ext cx="398520" cy="365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4D59860-4B56-2F67-5205-0E872E7B99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16230" y="2954063"/>
                  <a:ext cx="4341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2AFB2DF-838B-1F35-6F69-89BDDE701EE2}"/>
                    </a:ext>
                  </a:extLst>
                </p14:cNvPr>
                <p14:cNvContentPartPr/>
                <p14:nvPr/>
              </p14:nvContentPartPr>
              <p14:xfrm>
                <a:off x="8037190" y="3344663"/>
                <a:ext cx="37080" cy="147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2AFB2DF-838B-1F35-6F69-89BDDE701EE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19190" y="3326663"/>
                  <a:ext cx="72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C828E9D-6422-D66A-58F3-4E8D4EF428C3}"/>
                    </a:ext>
                  </a:extLst>
                </p14:cNvPr>
                <p14:cNvContentPartPr/>
                <p14:nvPr/>
              </p14:nvContentPartPr>
              <p14:xfrm>
                <a:off x="8145550" y="3309023"/>
                <a:ext cx="115200" cy="1918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C828E9D-6422-D66A-58F3-4E8D4EF428C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27910" y="3291023"/>
                  <a:ext cx="1508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784D79B-C49C-035B-A512-F7E6B1A63FE0}"/>
              </a:ext>
            </a:extLst>
          </p:cNvPr>
          <p:cNvGrpSpPr/>
          <p:nvPr/>
        </p:nvGrpSpPr>
        <p:grpSpPr>
          <a:xfrm>
            <a:off x="7514830" y="3849383"/>
            <a:ext cx="1744200" cy="1206720"/>
            <a:chOff x="7514830" y="3849383"/>
            <a:chExt cx="1744200" cy="12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A8F1EF3-C186-3187-17E4-9DC6E45314AE}"/>
                    </a:ext>
                  </a:extLst>
                </p14:cNvPr>
                <p14:cNvContentPartPr/>
                <p14:nvPr/>
              </p14:nvContentPartPr>
              <p14:xfrm>
                <a:off x="7591510" y="3898343"/>
                <a:ext cx="251640" cy="588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A8F1EF3-C186-3187-17E4-9DC6E45314A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73510" y="3880703"/>
                  <a:ext cx="28728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A993015-16E2-75AD-DEFF-ECE51C728CAA}"/>
                    </a:ext>
                  </a:extLst>
                </p14:cNvPr>
                <p14:cNvContentPartPr/>
                <p14:nvPr/>
              </p14:nvContentPartPr>
              <p14:xfrm>
                <a:off x="7754590" y="3849383"/>
                <a:ext cx="316440" cy="575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A993015-16E2-75AD-DEFF-ECE51C728CA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36950" y="3831383"/>
                  <a:ext cx="35208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7693B9C-E9B0-C9B6-95CE-13D89E17E1EC}"/>
                    </a:ext>
                  </a:extLst>
                </p14:cNvPr>
                <p14:cNvContentPartPr/>
                <p14:nvPr/>
              </p14:nvContentPartPr>
              <p14:xfrm>
                <a:off x="7514830" y="4453103"/>
                <a:ext cx="849960" cy="164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7693B9C-E9B0-C9B6-95CE-13D89E17E1E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97190" y="4435103"/>
                  <a:ext cx="885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FBBE764-7995-8CC3-76B3-E9B9F3354966}"/>
                    </a:ext>
                  </a:extLst>
                </p14:cNvPr>
                <p14:cNvContentPartPr/>
                <p14:nvPr/>
              </p14:nvContentPartPr>
              <p14:xfrm>
                <a:off x="7760350" y="4631663"/>
                <a:ext cx="329760" cy="424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FBBE764-7995-8CC3-76B3-E9B9F335496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42710" y="4613663"/>
                  <a:ext cx="3654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33339C0-2478-EF56-9EB8-85FB0B5A6E09}"/>
                    </a:ext>
                  </a:extLst>
                </p14:cNvPr>
                <p14:cNvContentPartPr/>
                <p14:nvPr/>
              </p14:nvContentPartPr>
              <p14:xfrm>
                <a:off x="7893910" y="4775303"/>
                <a:ext cx="175320" cy="67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33339C0-2478-EF56-9EB8-85FB0B5A6E0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76270" y="4757663"/>
                  <a:ext cx="210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4B036C7-CC88-7C2E-ACBE-2010BF7CAE44}"/>
                    </a:ext>
                  </a:extLst>
                </p14:cNvPr>
                <p14:cNvContentPartPr/>
                <p14:nvPr/>
              </p14:nvContentPartPr>
              <p14:xfrm>
                <a:off x="8386750" y="4333223"/>
                <a:ext cx="111240" cy="7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4B036C7-CC88-7C2E-ACBE-2010BF7CAE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68750" y="4315223"/>
                  <a:ext cx="146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79DF062-5B55-B782-B133-CC2FB42F1D18}"/>
                    </a:ext>
                  </a:extLst>
                </p14:cNvPr>
                <p14:cNvContentPartPr/>
                <p14:nvPr/>
              </p14:nvContentPartPr>
              <p14:xfrm>
                <a:off x="8529670" y="4437263"/>
                <a:ext cx="66240" cy="33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79DF062-5B55-B782-B133-CC2FB42F1D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12030" y="4419623"/>
                  <a:ext cx="101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4D171EC-5A1B-7D22-CDEE-B07B356B26E3}"/>
                    </a:ext>
                  </a:extLst>
                </p14:cNvPr>
                <p14:cNvContentPartPr/>
                <p14:nvPr/>
              </p14:nvContentPartPr>
              <p14:xfrm>
                <a:off x="8785990" y="3968183"/>
                <a:ext cx="153720" cy="306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4D171EC-5A1B-7D22-CDEE-B07B356B26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67990" y="3950543"/>
                  <a:ext cx="1893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8BAE5CB-F1F6-9D4F-FB9C-C64D8F1091F8}"/>
                    </a:ext>
                  </a:extLst>
                </p14:cNvPr>
                <p14:cNvContentPartPr/>
                <p14:nvPr/>
              </p14:nvContentPartPr>
              <p14:xfrm>
                <a:off x="8751070" y="4229903"/>
                <a:ext cx="507960" cy="127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8BAE5CB-F1F6-9D4F-FB9C-C64D8F1091F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33430" y="4212263"/>
                  <a:ext cx="543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5FFCEB3-6FCD-A788-5BCF-543AC3D5C11A}"/>
                    </a:ext>
                  </a:extLst>
                </p14:cNvPr>
                <p14:cNvContentPartPr/>
                <p14:nvPr/>
              </p14:nvContentPartPr>
              <p14:xfrm>
                <a:off x="8825230" y="4483343"/>
                <a:ext cx="40320" cy="145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5FFCEB3-6FCD-A788-5BCF-543AC3D5C1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07590" y="4465343"/>
                  <a:ext cx="75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3A96857-85B5-D4D2-1F99-F0697A224BCA}"/>
                    </a:ext>
                  </a:extLst>
                </p14:cNvPr>
                <p14:cNvContentPartPr/>
                <p14:nvPr/>
              </p14:nvContentPartPr>
              <p14:xfrm>
                <a:off x="8892190" y="4438703"/>
                <a:ext cx="123120" cy="165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3A96857-85B5-D4D2-1F99-F0697A224BC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74190" y="4421063"/>
                  <a:ext cx="158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0F25F0A-7615-9469-8FB8-F1B6D66CA56D}"/>
                    </a:ext>
                  </a:extLst>
                </p14:cNvPr>
                <p14:cNvContentPartPr/>
                <p14:nvPr/>
              </p14:nvContentPartPr>
              <p14:xfrm>
                <a:off x="9058150" y="4426103"/>
                <a:ext cx="150840" cy="61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0F25F0A-7615-9469-8FB8-F1B6D66CA56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40510" y="4408463"/>
                  <a:ext cx="186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ACB0CA3-EF35-3AF3-E7B4-B44AF3458609}"/>
                    </a:ext>
                  </a:extLst>
                </p14:cNvPr>
                <p14:cNvContentPartPr/>
                <p14:nvPr/>
              </p14:nvContentPartPr>
              <p14:xfrm>
                <a:off x="9107830" y="4477223"/>
                <a:ext cx="63000" cy="889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ACB0CA3-EF35-3AF3-E7B4-B44AF345860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89830" y="4459583"/>
                  <a:ext cx="98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48746EE-3A00-65BC-7679-00F0D40243C5}"/>
                    </a:ext>
                  </a:extLst>
                </p14:cNvPr>
                <p14:cNvContentPartPr/>
                <p14:nvPr/>
              </p14:nvContentPartPr>
              <p14:xfrm>
                <a:off x="9157510" y="4470383"/>
                <a:ext cx="63000" cy="87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48746EE-3A00-65BC-7679-00F0D40243C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139510" y="4452383"/>
                  <a:ext cx="9864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CC2B8F7-D1F1-3A73-1234-7D3C4B249B0C}"/>
                  </a:ext>
                </a:extLst>
              </p14:cNvPr>
              <p14:cNvContentPartPr/>
              <p14:nvPr/>
            </p14:nvContentPartPr>
            <p14:xfrm>
              <a:off x="9462070" y="4072223"/>
              <a:ext cx="150120" cy="46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CC2B8F7-D1F1-3A73-1234-7D3C4B249B0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444430" y="4054223"/>
                <a:ext cx="185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BB73251-45F0-CE35-BAC1-AF17D57EEDE6}"/>
                  </a:ext>
                </a:extLst>
              </p14:cNvPr>
              <p14:cNvContentPartPr/>
              <p14:nvPr/>
            </p14:nvContentPartPr>
            <p14:xfrm>
              <a:off x="9476830" y="4236383"/>
              <a:ext cx="167400" cy="2412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BB73251-45F0-CE35-BAC1-AF17D57EEDE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458830" y="4218383"/>
                <a:ext cx="20304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BBE9C05-C79F-3BC9-519C-0AE785B67A8A}"/>
              </a:ext>
            </a:extLst>
          </p:cNvPr>
          <p:cNvGrpSpPr/>
          <p:nvPr/>
        </p:nvGrpSpPr>
        <p:grpSpPr>
          <a:xfrm>
            <a:off x="10069390" y="3679463"/>
            <a:ext cx="979560" cy="600120"/>
            <a:chOff x="10069390" y="3679463"/>
            <a:chExt cx="979560" cy="6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79447AE-BB40-0D9C-D89D-8A1000E45BD7}"/>
                    </a:ext>
                  </a:extLst>
                </p14:cNvPr>
                <p14:cNvContentPartPr/>
                <p14:nvPr/>
              </p14:nvContentPartPr>
              <p14:xfrm>
                <a:off x="10069390" y="3877463"/>
                <a:ext cx="155880" cy="4021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79447AE-BB40-0D9C-D89D-8A1000E45BD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51750" y="3859823"/>
                  <a:ext cx="1915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CF4EDE4-FE16-EA26-85DC-D7963313AC21}"/>
                    </a:ext>
                  </a:extLst>
                </p14:cNvPr>
                <p14:cNvContentPartPr/>
                <p14:nvPr/>
              </p14:nvContentPartPr>
              <p14:xfrm>
                <a:off x="10336150" y="4147823"/>
                <a:ext cx="14040" cy="73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CF4EDE4-FE16-EA26-85DC-D7963313AC2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18510" y="4129823"/>
                  <a:ext cx="49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E370DFA-60A6-6F9B-17E2-27C8F7EF82E3}"/>
                    </a:ext>
                  </a:extLst>
                </p14:cNvPr>
                <p14:cNvContentPartPr/>
                <p14:nvPr/>
              </p14:nvContentPartPr>
              <p14:xfrm>
                <a:off x="10356310" y="3790703"/>
                <a:ext cx="270360" cy="328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E370DFA-60A6-6F9B-17E2-27C8F7EF82E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38310" y="3773063"/>
                  <a:ext cx="306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7EA52E9-F76C-CA0B-0AD1-277BB3ED73D3}"/>
                    </a:ext>
                  </a:extLst>
                </p14:cNvPr>
                <p14:cNvContentPartPr/>
                <p14:nvPr/>
              </p14:nvContentPartPr>
              <p14:xfrm>
                <a:off x="10574830" y="3681263"/>
                <a:ext cx="209520" cy="405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7EA52E9-F76C-CA0B-0AD1-277BB3ED73D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56830" y="3663263"/>
                  <a:ext cx="2451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CB0005B-D836-F87E-38F3-42BD8BDFA1B6}"/>
                    </a:ext>
                  </a:extLst>
                </p14:cNvPr>
                <p14:cNvContentPartPr/>
                <p14:nvPr/>
              </p14:nvContentPartPr>
              <p14:xfrm>
                <a:off x="10810990" y="3679463"/>
                <a:ext cx="237960" cy="422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CB0005B-D836-F87E-38F3-42BD8BDFA1B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92990" y="3661823"/>
                  <a:ext cx="2736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A61C270-2131-EE17-7C0C-649B3EC93EF1}"/>
                    </a:ext>
                  </a:extLst>
                </p14:cNvPr>
                <p14:cNvContentPartPr/>
                <p14:nvPr/>
              </p14:nvContentPartPr>
              <p14:xfrm>
                <a:off x="10626310" y="3689903"/>
                <a:ext cx="82080" cy="871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A61C270-2131-EE17-7C0C-649B3EC93EF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08310" y="3672263"/>
                  <a:ext cx="117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C113420-BE0C-4B30-B4BF-505DF2EE536A}"/>
                    </a:ext>
                  </a:extLst>
                </p14:cNvPr>
                <p14:cNvContentPartPr/>
                <p14:nvPr/>
              </p14:nvContentPartPr>
              <p14:xfrm>
                <a:off x="10943470" y="3681263"/>
                <a:ext cx="36360" cy="134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C113420-BE0C-4B30-B4BF-505DF2EE53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25830" y="3663263"/>
                  <a:ext cx="72000" cy="16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70403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421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7</cp:revision>
  <dcterms:created xsi:type="dcterms:W3CDTF">2022-12-28T03:08:26Z</dcterms:created>
  <dcterms:modified xsi:type="dcterms:W3CDTF">2023-01-17T04:15:43Z</dcterms:modified>
</cp:coreProperties>
</file>